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72" r:id="rId1"/>
    <p:sldMasterId id="2147483684" r:id="rId2"/>
    <p:sldMasterId id="2147483696" r:id="rId3"/>
    <p:sldMasterId id="2147483708" r:id="rId4"/>
  </p:sldMasterIdLst>
  <p:notesMasterIdLst>
    <p:notesMasterId r:id="rId31"/>
  </p:notesMasterIdLst>
  <p:sldIdLst>
    <p:sldId id="256" r:id="rId5"/>
    <p:sldId id="288" r:id="rId6"/>
    <p:sldId id="266" r:id="rId7"/>
    <p:sldId id="267" r:id="rId8"/>
    <p:sldId id="268" r:id="rId9"/>
    <p:sldId id="269" r:id="rId10"/>
    <p:sldId id="270" r:id="rId11"/>
    <p:sldId id="271" r:id="rId12"/>
    <p:sldId id="272" r:id="rId13"/>
    <p:sldId id="273" r:id="rId14"/>
    <p:sldId id="274" r:id="rId15"/>
    <p:sldId id="275" r:id="rId16"/>
    <p:sldId id="277" r:id="rId17"/>
    <p:sldId id="278" r:id="rId18"/>
    <p:sldId id="289" r:id="rId19"/>
    <p:sldId id="279" r:id="rId20"/>
    <p:sldId id="291" r:id="rId21"/>
    <p:sldId id="290" r:id="rId22"/>
    <p:sldId id="280" r:id="rId23"/>
    <p:sldId id="281" r:id="rId24"/>
    <p:sldId id="282" r:id="rId25"/>
    <p:sldId id="283" r:id="rId26"/>
    <p:sldId id="284" r:id="rId27"/>
    <p:sldId id="287" r:id="rId28"/>
    <p:sldId id="276" r:id="rId29"/>
    <p:sldId id="285" r:id="rId30"/>
  </p:sldIdLst>
  <p:sldSz cx="9144000" cy="6858000" type="screen4x3"/>
  <p:notesSz cx="6858000" cy="9144000"/>
  <p:embeddedFontLst>
    <p:embeddedFont>
      <p:font typeface="Wingdings 2" pitchFamily="18" charset="2"/>
      <p:regular r:id="rId32"/>
    </p:embeddedFont>
    <p:embeddedFont>
      <p:font typeface="Calibri" pitchFamily="34" charset="0"/>
      <p:regular r:id="rId33"/>
      <p:bold r:id="rId34"/>
      <p:italic r:id="rId35"/>
      <p:boldItalic r:id="rId36"/>
    </p:embeddedFont>
    <p:embeddedFont>
      <p:font typeface="Aharoni" pitchFamily="2" charset="-79"/>
      <p:bold r:id="rId37"/>
    </p:embeddedFont>
    <p:embeddedFont>
      <p:font typeface="Arial Black" pitchFamily="34" charset="0"/>
      <p:bold r:id="rId38"/>
    </p:embeddedFont>
    <p:embeddedFont>
      <p:font typeface="Franklin Gothic Medium" pitchFamily="34" charset="0"/>
      <p:regular r:id="rId39"/>
      <p:italic r:id="rId40"/>
    </p:embeddedFont>
    <p:embeddedFont>
      <p:font typeface="Franklin Gothic Medium Cond" pitchFamily="34" charset="0"/>
      <p:regular r:id="rId41"/>
    </p:embeddedFont>
    <p:embeddedFont>
      <p:font typeface="Franklin Gothic Book" pitchFamily="34" charset="0"/>
      <p:regular r:id="rId42"/>
      <p:italic r:id="rId4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459" autoAdjust="0"/>
  </p:normalViewPr>
  <p:slideViewPr>
    <p:cSldViewPr>
      <p:cViewPr>
        <p:scale>
          <a:sx n="60" d="100"/>
          <a:sy n="60" d="100"/>
        </p:scale>
        <p:origin x="-10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font" Target="fonts/font8.fntdata"/><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font" Target="fonts/font3.fntdata"/><Relationship Id="rId42" Type="http://schemas.openxmlformats.org/officeDocument/2006/relationships/font" Target="fonts/font11.fntdata"/><Relationship Id="rId47"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font" Target="fonts/font2.fntdata"/><Relationship Id="rId38" Type="http://schemas.openxmlformats.org/officeDocument/2006/relationships/font" Target="fonts/font7.fntdata"/><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font" Target="fonts/font1.fntdata"/><Relationship Id="rId37" Type="http://schemas.openxmlformats.org/officeDocument/2006/relationships/font" Target="fonts/font6.fntdata"/><Relationship Id="rId40" Type="http://schemas.openxmlformats.org/officeDocument/2006/relationships/font" Target="fonts/font9.fntdata"/><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font" Target="fonts/font5.fnt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font" Target="fonts/font4.fntdata"/><Relationship Id="rId43" Type="http://schemas.openxmlformats.org/officeDocument/2006/relationships/font" Target="fonts/font1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034B01-3832-4DA9-9B3B-89B5D86548D7}" type="datetimeFigureOut">
              <a:rPr lang="en-US" smtClean="0"/>
              <a:t>4/6/2013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0DF7C6-C4B7-42A8-857A-FAB9533244CA}" type="slidenum">
              <a:rPr lang="en-US" smtClean="0"/>
              <a:t>‹#›</a:t>
            </a:fld>
            <a:endParaRPr lang="en-US"/>
          </a:p>
        </p:txBody>
      </p:sp>
    </p:spTree>
    <p:extLst>
      <p:ext uri="{BB962C8B-B14F-4D97-AF65-F5344CB8AC3E}">
        <p14:creationId xmlns:p14="http://schemas.microsoft.com/office/powerpoint/2010/main" val="1121373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idolatry was mixed with eating, shouting and dancing.</a:t>
            </a:r>
            <a:endParaRPr lang="en-US" dirty="0"/>
          </a:p>
        </p:txBody>
      </p:sp>
      <p:sp>
        <p:nvSpPr>
          <p:cNvPr id="4" name="Slide Number Placeholder 3"/>
          <p:cNvSpPr>
            <a:spLocks noGrp="1"/>
          </p:cNvSpPr>
          <p:nvPr>
            <p:ph type="sldNum" sz="quarter" idx="10"/>
          </p:nvPr>
        </p:nvSpPr>
        <p:spPr/>
        <p:txBody>
          <a:bodyPr/>
          <a:lstStyle/>
          <a:p>
            <a:fld id="{A00DF7C6-C4B7-42A8-857A-FAB9533244CA}" type="slidenum">
              <a:rPr lang="en-US" smtClean="0"/>
              <a:t>7</a:t>
            </a:fld>
            <a:endParaRPr lang="en-US"/>
          </a:p>
        </p:txBody>
      </p:sp>
    </p:spTree>
    <p:extLst>
      <p:ext uri="{BB962C8B-B14F-4D97-AF65-F5344CB8AC3E}">
        <p14:creationId xmlns:p14="http://schemas.microsoft.com/office/powerpoint/2010/main" val="2085066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6B016067-2F1E-4946-93B1-DE3CD260021B}" type="slidenum">
              <a:rPr lang="en-US" smtClean="0">
                <a:solidFill>
                  <a:prstClr val="black"/>
                </a:solidFill>
              </a:rPr>
              <a:pPr/>
              <a:t>8</a:t>
            </a:fld>
            <a:endParaRPr lang="en-US" smtClean="0">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1C0DB739-7C6D-4B03-8C28-5918E879675F}" type="slidenum">
              <a:rPr lang="en-US" smtClean="0">
                <a:solidFill>
                  <a:prstClr val="black"/>
                </a:solidFill>
              </a:rPr>
              <a:pPr/>
              <a:t>9</a:t>
            </a:fld>
            <a:endParaRPr lang="en-US" smtClean="0">
              <a:solidFill>
                <a:prstClr val="black"/>
              </a:solidFill>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Nothing akin to these three groups is walking properly. We are to make no provision for the flesh to fulfill</a:t>
            </a:r>
            <a:r>
              <a:rPr lang="en-US" baseline="0" dirty="0" smtClean="0"/>
              <a:t> its lust. This is a passage that contrasts walks. The one who walks properly “puts on” the Lord Jesus Christ” and “makes no” provision for the flesh. The emphasis is to “put on” and “make no.” As it is important for one, it is equally important for the other. </a:t>
            </a:r>
          </a:p>
          <a:p>
            <a:endParaRPr lang="en-US" baseline="0" dirty="0" smtClean="0"/>
          </a:p>
          <a:p>
            <a:r>
              <a:rPr lang="en-US" baseline="0" dirty="0" smtClean="0"/>
              <a:t>We are to “cast off” the works of darkness and “put on” the armor of light. Each one is as important as the other. You cannot put on the armor if of light if you are working darkness. To put on Christ, one must be converted to Him in obedience and imitate His example, to copy Him.  What is His example (see Hebrews 7:26; 1 Jn. 3:5). </a:t>
            </a:r>
          </a:p>
          <a:p>
            <a:endParaRPr lang="en-US" baseline="0" dirty="0" smtClean="0"/>
          </a:p>
          <a:p>
            <a:r>
              <a:rPr lang="en-US" baseline="0" dirty="0" smtClean="0"/>
              <a:t>Hence we are not to make any provision for the flesh. “Flesh” here seems to convey the sensuous desires of darkness and must by context mean those things and the like listed above (revelry, drunkenness, lewdness, lust, strife and envy).</a:t>
            </a:r>
            <a:endParaRPr lang="en-US" dirty="0"/>
          </a:p>
        </p:txBody>
      </p:sp>
      <p:sp>
        <p:nvSpPr>
          <p:cNvPr id="4" name="Slide Number Placeholder 3"/>
          <p:cNvSpPr>
            <a:spLocks noGrp="1"/>
          </p:cNvSpPr>
          <p:nvPr>
            <p:ph type="sldNum" sz="quarter" idx="10"/>
          </p:nvPr>
        </p:nvSpPr>
        <p:spPr/>
        <p:txBody>
          <a:bodyPr/>
          <a:lstStyle/>
          <a:p>
            <a:fld id="{A00DF7C6-C4B7-42A8-857A-FAB9533244CA}" type="slidenum">
              <a:rPr lang="en-US" smtClean="0"/>
              <a:t>19</a:t>
            </a:fld>
            <a:endParaRPr lang="en-US"/>
          </a:p>
        </p:txBody>
      </p:sp>
    </p:spTree>
    <p:extLst>
      <p:ext uri="{BB962C8B-B14F-4D97-AF65-F5344CB8AC3E}">
        <p14:creationId xmlns:p14="http://schemas.microsoft.com/office/powerpoint/2010/main" val="41490114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0DF7C6-C4B7-42A8-857A-FAB9533244CA}" type="slidenum">
              <a:rPr lang="en-US" smtClean="0"/>
              <a:t>23</a:t>
            </a:fld>
            <a:endParaRPr lang="en-US"/>
          </a:p>
        </p:txBody>
      </p:sp>
    </p:spTree>
    <p:extLst>
      <p:ext uri="{BB962C8B-B14F-4D97-AF65-F5344CB8AC3E}">
        <p14:creationId xmlns:p14="http://schemas.microsoft.com/office/powerpoint/2010/main" val="2791149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AD26C2D-8255-4AD9-8371-55E11C01F8FA}" type="datetimeFigureOut">
              <a:rPr lang="en-US" smtClean="0"/>
              <a:t>4/6/2013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22E2362-34A5-4278-BD4D-BE89F841275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AD26C2D-8255-4AD9-8371-55E11C01F8FA}" type="datetimeFigureOut">
              <a:rPr lang="en-US" smtClean="0"/>
              <a:t>4/6/2013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2E2362-34A5-4278-BD4D-BE89F84127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AD26C2D-8255-4AD9-8371-55E11C01F8FA}" type="datetimeFigureOut">
              <a:rPr lang="en-US" smtClean="0"/>
              <a:t>4/6/2013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2E2362-34A5-4278-BD4D-BE89F841275B}"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3055938" cy="6862763"/>
            <a:chOff x="0" y="0"/>
            <a:chExt cx="1925" cy="4323"/>
          </a:xfrm>
        </p:grpSpPr>
        <p:sp>
          <p:nvSpPr>
            <p:cNvPr id="5" name="Freeform 3"/>
            <p:cNvSpPr>
              <a:spLocks/>
            </p:cNvSpPr>
            <p:nvPr/>
          </p:nvSpPr>
          <p:spPr bwMode="auto">
            <a:xfrm>
              <a:off x="894" y="139"/>
              <a:ext cx="1031" cy="4184"/>
            </a:xfrm>
            <a:custGeom>
              <a:avLst/>
              <a:gdLst/>
              <a:ahLst/>
              <a:cxnLst>
                <a:cxn ang="0">
                  <a:pos x="728" y="0"/>
                </a:cxn>
                <a:cxn ang="0">
                  <a:pos x="790" y="23"/>
                </a:cxn>
                <a:cxn ang="0">
                  <a:pos x="830" y="65"/>
                </a:cxn>
                <a:cxn ang="0">
                  <a:pos x="856" y="170"/>
                </a:cxn>
                <a:cxn ang="0">
                  <a:pos x="890" y="339"/>
                </a:cxn>
                <a:cxn ang="0">
                  <a:pos x="962" y="465"/>
                </a:cxn>
                <a:cxn ang="0">
                  <a:pos x="1030" y="518"/>
                </a:cxn>
                <a:cxn ang="0">
                  <a:pos x="1030" y="644"/>
                </a:cxn>
                <a:cxn ang="0">
                  <a:pos x="1030" y="749"/>
                </a:cxn>
                <a:cxn ang="0">
                  <a:pos x="1016" y="897"/>
                </a:cxn>
                <a:cxn ang="0">
                  <a:pos x="1003" y="1012"/>
                </a:cxn>
                <a:cxn ang="0">
                  <a:pos x="976" y="1055"/>
                </a:cxn>
                <a:cxn ang="0">
                  <a:pos x="923" y="1107"/>
                </a:cxn>
                <a:cxn ang="0">
                  <a:pos x="890" y="1160"/>
                </a:cxn>
                <a:cxn ang="0">
                  <a:pos x="809" y="1191"/>
                </a:cxn>
                <a:cxn ang="0">
                  <a:pos x="796" y="1339"/>
                </a:cxn>
                <a:cxn ang="0">
                  <a:pos x="796" y="1413"/>
                </a:cxn>
                <a:cxn ang="0">
                  <a:pos x="796" y="1549"/>
                </a:cxn>
                <a:cxn ang="0">
                  <a:pos x="796" y="1655"/>
                </a:cxn>
                <a:cxn ang="0">
                  <a:pos x="850" y="1844"/>
                </a:cxn>
                <a:cxn ang="0">
                  <a:pos x="863" y="1939"/>
                </a:cxn>
                <a:cxn ang="0">
                  <a:pos x="843" y="2023"/>
                </a:cxn>
                <a:cxn ang="0">
                  <a:pos x="816" y="2119"/>
                </a:cxn>
                <a:cxn ang="0">
                  <a:pos x="796" y="2245"/>
                </a:cxn>
                <a:cxn ang="0">
                  <a:pos x="776" y="2372"/>
                </a:cxn>
                <a:cxn ang="0">
                  <a:pos x="763" y="2466"/>
                </a:cxn>
                <a:cxn ang="0">
                  <a:pos x="663" y="2519"/>
                </a:cxn>
                <a:cxn ang="0">
                  <a:pos x="570" y="2635"/>
                </a:cxn>
                <a:cxn ang="0">
                  <a:pos x="510" y="2730"/>
                </a:cxn>
                <a:cxn ang="0">
                  <a:pos x="497" y="2835"/>
                </a:cxn>
                <a:cxn ang="0">
                  <a:pos x="497" y="2982"/>
                </a:cxn>
                <a:cxn ang="0">
                  <a:pos x="497" y="3130"/>
                </a:cxn>
                <a:cxn ang="0">
                  <a:pos x="516" y="3193"/>
                </a:cxn>
                <a:cxn ang="0">
                  <a:pos x="610" y="3235"/>
                </a:cxn>
                <a:cxn ang="0">
                  <a:pos x="637" y="3298"/>
                </a:cxn>
                <a:cxn ang="0">
                  <a:pos x="637" y="3424"/>
                </a:cxn>
                <a:cxn ang="0">
                  <a:pos x="663" y="3561"/>
                </a:cxn>
                <a:cxn ang="0">
                  <a:pos x="743" y="3645"/>
                </a:cxn>
                <a:cxn ang="0">
                  <a:pos x="750" y="3719"/>
                </a:cxn>
                <a:cxn ang="0">
                  <a:pos x="750" y="3793"/>
                </a:cxn>
                <a:cxn ang="0">
                  <a:pos x="750" y="3993"/>
                </a:cxn>
                <a:cxn ang="0">
                  <a:pos x="750" y="4056"/>
                </a:cxn>
                <a:cxn ang="0">
                  <a:pos x="756" y="4119"/>
                </a:cxn>
                <a:cxn ang="0">
                  <a:pos x="13" y="4183"/>
                </a:cxn>
              </a:cxnLst>
              <a:rect l="0" t="0" r="r" b="b"/>
              <a:pathLst>
                <a:path w="1031" h="4184">
                  <a:moveTo>
                    <a:pt x="0" y="0"/>
                  </a:moveTo>
                  <a:lnTo>
                    <a:pt x="728" y="0"/>
                  </a:lnTo>
                  <a:lnTo>
                    <a:pt x="743" y="0"/>
                  </a:lnTo>
                  <a:lnTo>
                    <a:pt x="790" y="23"/>
                  </a:lnTo>
                  <a:lnTo>
                    <a:pt x="809" y="54"/>
                  </a:lnTo>
                  <a:lnTo>
                    <a:pt x="830" y="65"/>
                  </a:lnTo>
                  <a:lnTo>
                    <a:pt x="843" y="128"/>
                  </a:lnTo>
                  <a:lnTo>
                    <a:pt x="856" y="170"/>
                  </a:lnTo>
                  <a:lnTo>
                    <a:pt x="876" y="254"/>
                  </a:lnTo>
                  <a:lnTo>
                    <a:pt x="890" y="339"/>
                  </a:lnTo>
                  <a:lnTo>
                    <a:pt x="909" y="423"/>
                  </a:lnTo>
                  <a:lnTo>
                    <a:pt x="962" y="465"/>
                  </a:lnTo>
                  <a:lnTo>
                    <a:pt x="1016" y="486"/>
                  </a:lnTo>
                  <a:lnTo>
                    <a:pt x="1030" y="518"/>
                  </a:lnTo>
                  <a:lnTo>
                    <a:pt x="1030" y="581"/>
                  </a:lnTo>
                  <a:lnTo>
                    <a:pt x="1030" y="644"/>
                  </a:lnTo>
                  <a:lnTo>
                    <a:pt x="1030" y="707"/>
                  </a:lnTo>
                  <a:lnTo>
                    <a:pt x="1030" y="749"/>
                  </a:lnTo>
                  <a:lnTo>
                    <a:pt x="1023" y="833"/>
                  </a:lnTo>
                  <a:lnTo>
                    <a:pt x="1016" y="897"/>
                  </a:lnTo>
                  <a:lnTo>
                    <a:pt x="1009" y="981"/>
                  </a:lnTo>
                  <a:lnTo>
                    <a:pt x="1003" y="1012"/>
                  </a:lnTo>
                  <a:lnTo>
                    <a:pt x="990" y="1034"/>
                  </a:lnTo>
                  <a:lnTo>
                    <a:pt x="976" y="1055"/>
                  </a:lnTo>
                  <a:lnTo>
                    <a:pt x="962" y="1086"/>
                  </a:lnTo>
                  <a:lnTo>
                    <a:pt x="923" y="1107"/>
                  </a:lnTo>
                  <a:lnTo>
                    <a:pt x="903" y="1128"/>
                  </a:lnTo>
                  <a:lnTo>
                    <a:pt x="890" y="1160"/>
                  </a:lnTo>
                  <a:lnTo>
                    <a:pt x="850" y="1170"/>
                  </a:lnTo>
                  <a:lnTo>
                    <a:pt x="809" y="1191"/>
                  </a:lnTo>
                  <a:lnTo>
                    <a:pt x="803" y="1255"/>
                  </a:lnTo>
                  <a:lnTo>
                    <a:pt x="796" y="1339"/>
                  </a:lnTo>
                  <a:lnTo>
                    <a:pt x="796" y="1370"/>
                  </a:lnTo>
                  <a:lnTo>
                    <a:pt x="796" y="1413"/>
                  </a:lnTo>
                  <a:lnTo>
                    <a:pt x="796" y="1518"/>
                  </a:lnTo>
                  <a:lnTo>
                    <a:pt x="796" y="1549"/>
                  </a:lnTo>
                  <a:lnTo>
                    <a:pt x="796" y="1613"/>
                  </a:lnTo>
                  <a:lnTo>
                    <a:pt x="796" y="1655"/>
                  </a:lnTo>
                  <a:lnTo>
                    <a:pt x="809" y="1760"/>
                  </a:lnTo>
                  <a:lnTo>
                    <a:pt x="850" y="1844"/>
                  </a:lnTo>
                  <a:lnTo>
                    <a:pt x="863" y="1876"/>
                  </a:lnTo>
                  <a:lnTo>
                    <a:pt x="863" y="1939"/>
                  </a:lnTo>
                  <a:lnTo>
                    <a:pt x="856" y="1981"/>
                  </a:lnTo>
                  <a:lnTo>
                    <a:pt x="843" y="2023"/>
                  </a:lnTo>
                  <a:lnTo>
                    <a:pt x="830" y="2086"/>
                  </a:lnTo>
                  <a:lnTo>
                    <a:pt x="816" y="2119"/>
                  </a:lnTo>
                  <a:lnTo>
                    <a:pt x="803" y="2150"/>
                  </a:lnTo>
                  <a:lnTo>
                    <a:pt x="796" y="2245"/>
                  </a:lnTo>
                  <a:lnTo>
                    <a:pt x="783" y="2308"/>
                  </a:lnTo>
                  <a:lnTo>
                    <a:pt x="776" y="2372"/>
                  </a:lnTo>
                  <a:lnTo>
                    <a:pt x="769" y="2435"/>
                  </a:lnTo>
                  <a:lnTo>
                    <a:pt x="763" y="2466"/>
                  </a:lnTo>
                  <a:lnTo>
                    <a:pt x="716" y="2498"/>
                  </a:lnTo>
                  <a:lnTo>
                    <a:pt x="663" y="2519"/>
                  </a:lnTo>
                  <a:lnTo>
                    <a:pt x="637" y="2551"/>
                  </a:lnTo>
                  <a:lnTo>
                    <a:pt x="570" y="2635"/>
                  </a:lnTo>
                  <a:lnTo>
                    <a:pt x="516" y="2698"/>
                  </a:lnTo>
                  <a:lnTo>
                    <a:pt x="510" y="2730"/>
                  </a:lnTo>
                  <a:lnTo>
                    <a:pt x="497" y="2772"/>
                  </a:lnTo>
                  <a:lnTo>
                    <a:pt x="497" y="2835"/>
                  </a:lnTo>
                  <a:lnTo>
                    <a:pt x="497" y="2919"/>
                  </a:lnTo>
                  <a:lnTo>
                    <a:pt x="497" y="2982"/>
                  </a:lnTo>
                  <a:lnTo>
                    <a:pt x="497" y="3066"/>
                  </a:lnTo>
                  <a:lnTo>
                    <a:pt x="497" y="3130"/>
                  </a:lnTo>
                  <a:lnTo>
                    <a:pt x="497" y="3161"/>
                  </a:lnTo>
                  <a:lnTo>
                    <a:pt x="516" y="3193"/>
                  </a:lnTo>
                  <a:lnTo>
                    <a:pt x="543" y="3214"/>
                  </a:lnTo>
                  <a:lnTo>
                    <a:pt x="610" y="3235"/>
                  </a:lnTo>
                  <a:lnTo>
                    <a:pt x="630" y="3266"/>
                  </a:lnTo>
                  <a:lnTo>
                    <a:pt x="637" y="3298"/>
                  </a:lnTo>
                  <a:lnTo>
                    <a:pt x="637" y="3340"/>
                  </a:lnTo>
                  <a:lnTo>
                    <a:pt x="637" y="3424"/>
                  </a:lnTo>
                  <a:lnTo>
                    <a:pt x="637" y="3456"/>
                  </a:lnTo>
                  <a:lnTo>
                    <a:pt x="663" y="3561"/>
                  </a:lnTo>
                  <a:lnTo>
                    <a:pt x="703" y="3582"/>
                  </a:lnTo>
                  <a:lnTo>
                    <a:pt x="743" y="3645"/>
                  </a:lnTo>
                  <a:lnTo>
                    <a:pt x="743" y="3677"/>
                  </a:lnTo>
                  <a:lnTo>
                    <a:pt x="750" y="3719"/>
                  </a:lnTo>
                  <a:lnTo>
                    <a:pt x="750" y="3761"/>
                  </a:lnTo>
                  <a:lnTo>
                    <a:pt x="750" y="3793"/>
                  </a:lnTo>
                  <a:lnTo>
                    <a:pt x="750" y="3877"/>
                  </a:lnTo>
                  <a:lnTo>
                    <a:pt x="750" y="3993"/>
                  </a:lnTo>
                  <a:lnTo>
                    <a:pt x="750" y="4024"/>
                  </a:lnTo>
                  <a:lnTo>
                    <a:pt x="750" y="4056"/>
                  </a:lnTo>
                  <a:lnTo>
                    <a:pt x="756" y="4088"/>
                  </a:lnTo>
                  <a:lnTo>
                    <a:pt x="756" y="4119"/>
                  </a:lnTo>
                  <a:lnTo>
                    <a:pt x="772" y="4183"/>
                  </a:lnTo>
                  <a:lnTo>
                    <a:pt x="13" y="4183"/>
                  </a:lnTo>
                  <a:lnTo>
                    <a:pt x="0" y="0"/>
                  </a:lnTo>
                </a:path>
              </a:pathLst>
            </a:custGeom>
            <a:gradFill rotWithShape="0">
              <a:gsLst>
                <a:gs pos="0">
                  <a:schemeClr val="bg2"/>
                </a:gs>
                <a:gs pos="100000">
                  <a:schemeClr val="bg1"/>
                </a:gs>
              </a:gsLst>
              <a:lin ang="0" scaled="1"/>
            </a:gra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grpSp>
          <p:nvGrpSpPr>
            <p:cNvPr id="6" name="Group 4"/>
            <p:cNvGrpSpPr>
              <a:grpSpLocks/>
            </p:cNvGrpSpPr>
            <p:nvPr/>
          </p:nvGrpSpPr>
          <p:grpSpPr bwMode="auto">
            <a:xfrm>
              <a:off x="0" y="0"/>
              <a:ext cx="1846" cy="4323"/>
              <a:chOff x="0" y="0"/>
              <a:chExt cx="1846" cy="4323"/>
            </a:xfrm>
          </p:grpSpPr>
          <p:sp>
            <p:nvSpPr>
              <p:cNvPr id="7" name="Freeform 5"/>
              <p:cNvSpPr>
                <a:spLocks/>
              </p:cNvSpPr>
              <p:nvPr/>
            </p:nvSpPr>
            <p:spPr bwMode="auto">
              <a:xfrm>
                <a:off x="0" y="0"/>
                <a:ext cx="1826" cy="4320"/>
              </a:xfrm>
              <a:custGeom>
                <a:avLst/>
                <a:gdLst/>
                <a:ahLst/>
                <a:cxnLst>
                  <a:cxn ang="0">
                    <a:pos x="1527" y="0"/>
                  </a:cxn>
                  <a:cxn ang="0">
                    <a:pos x="1588" y="23"/>
                  </a:cxn>
                  <a:cxn ang="0">
                    <a:pos x="1627" y="65"/>
                  </a:cxn>
                  <a:cxn ang="0">
                    <a:pos x="1653" y="170"/>
                  </a:cxn>
                  <a:cxn ang="0">
                    <a:pos x="1687" y="339"/>
                  </a:cxn>
                  <a:cxn ang="0">
                    <a:pos x="1758" y="465"/>
                  </a:cxn>
                  <a:cxn ang="0">
                    <a:pos x="1825" y="518"/>
                  </a:cxn>
                  <a:cxn ang="0">
                    <a:pos x="1825" y="644"/>
                  </a:cxn>
                  <a:cxn ang="0">
                    <a:pos x="1825" y="749"/>
                  </a:cxn>
                  <a:cxn ang="0">
                    <a:pos x="1811" y="897"/>
                  </a:cxn>
                  <a:cxn ang="0">
                    <a:pos x="1798" y="1012"/>
                  </a:cxn>
                  <a:cxn ang="0">
                    <a:pos x="1771" y="1055"/>
                  </a:cxn>
                  <a:cxn ang="0">
                    <a:pos x="1719" y="1107"/>
                  </a:cxn>
                  <a:cxn ang="0">
                    <a:pos x="1687" y="1160"/>
                  </a:cxn>
                  <a:cxn ang="0">
                    <a:pos x="1607" y="1191"/>
                  </a:cxn>
                  <a:cxn ang="0">
                    <a:pos x="1594" y="1339"/>
                  </a:cxn>
                  <a:cxn ang="0">
                    <a:pos x="1594" y="1413"/>
                  </a:cxn>
                  <a:cxn ang="0">
                    <a:pos x="1594" y="1549"/>
                  </a:cxn>
                  <a:cxn ang="0">
                    <a:pos x="1594" y="1655"/>
                  </a:cxn>
                  <a:cxn ang="0">
                    <a:pos x="1647" y="1844"/>
                  </a:cxn>
                  <a:cxn ang="0">
                    <a:pos x="1660" y="1939"/>
                  </a:cxn>
                  <a:cxn ang="0">
                    <a:pos x="1640" y="2023"/>
                  </a:cxn>
                  <a:cxn ang="0">
                    <a:pos x="1614" y="2118"/>
                  </a:cxn>
                  <a:cxn ang="0">
                    <a:pos x="1594" y="2244"/>
                  </a:cxn>
                  <a:cxn ang="0">
                    <a:pos x="1575" y="2371"/>
                  </a:cxn>
                  <a:cxn ang="0">
                    <a:pos x="1562" y="2465"/>
                  </a:cxn>
                  <a:cxn ang="0">
                    <a:pos x="1463" y="2518"/>
                  </a:cxn>
                  <a:cxn ang="0">
                    <a:pos x="1371" y="2634"/>
                  </a:cxn>
                  <a:cxn ang="0">
                    <a:pos x="1312" y="2729"/>
                  </a:cxn>
                  <a:cxn ang="0">
                    <a:pos x="1299" y="2834"/>
                  </a:cxn>
                  <a:cxn ang="0">
                    <a:pos x="1299" y="2981"/>
                  </a:cxn>
                  <a:cxn ang="0">
                    <a:pos x="1299" y="3129"/>
                  </a:cxn>
                  <a:cxn ang="0">
                    <a:pos x="1318" y="3192"/>
                  </a:cxn>
                  <a:cxn ang="0">
                    <a:pos x="1411" y="3234"/>
                  </a:cxn>
                  <a:cxn ang="0">
                    <a:pos x="1437" y="3297"/>
                  </a:cxn>
                  <a:cxn ang="0">
                    <a:pos x="1437" y="3423"/>
                  </a:cxn>
                  <a:cxn ang="0">
                    <a:pos x="1463" y="3560"/>
                  </a:cxn>
                  <a:cxn ang="0">
                    <a:pos x="1542" y="3644"/>
                  </a:cxn>
                  <a:cxn ang="0">
                    <a:pos x="1549" y="3718"/>
                  </a:cxn>
                  <a:cxn ang="0">
                    <a:pos x="1549" y="3792"/>
                  </a:cxn>
                  <a:cxn ang="0">
                    <a:pos x="1549" y="3992"/>
                  </a:cxn>
                  <a:cxn ang="0">
                    <a:pos x="1549" y="4055"/>
                  </a:cxn>
                  <a:cxn ang="0">
                    <a:pos x="1555" y="4118"/>
                  </a:cxn>
                  <a:cxn ang="0">
                    <a:pos x="1562" y="4181"/>
                  </a:cxn>
                  <a:cxn ang="0">
                    <a:pos x="1542" y="4297"/>
                  </a:cxn>
                  <a:cxn ang="0">
                    <a:pos x="0" y="4318"/>
                  </a:cxn>
                </a:cxnLst>
                <a:rect l="0" t="0" r="r" b="b"/>
                <a:pathLst>
                  <a:path w="1826" h="4320">
                    <a:moveTo>
                      <a:pt x="0" y="0"/>
                    </a:moveTo>
                    <a:lnTo>
                      <a:pt x="1527" y="0"/>
                    </a:lnTo>
                    <a:lnTo>
                      <a:pt x="1542" y="0"/>
                    </a:lnTo>
                    <a:lnTo>
                      <a:pt x="1588" y="23"/>
                    </a:lnTo>
                    <a:lnTo>
                      <a:pt x="1607" y="54"/>
                    </a:lnTo>
                    <a:lnTo>
                      <a:pt x="1627" y="65"/>
                    </a:lnTo>
                    <a:lnTo>
                      <a:pt x="1640" y="128"/>
                    </a:lnTo>
                    <a:lnTo>
                      <a:pt x="1653" y="170"/>
                    </a:lnTo>
                    <a:lnTo>
                      <a:pt x="1673" y="254"/>
                    </a:lnTo>
                    <a:lnTo>
                      <a:pt x="1687" y="339"/>
                    </a:lnTo>
                    <a:lnTo>
                      <a:pt x="1706" y="423"/>
                    </a:lnTo>
                    <a:lnTo>
                      <a:pt x="1758" y="465"/>
                    </a:lnTo>
                    <a:lnTo>
                      <a:pt x="1811" y="486"/>
                    </a:lnTo>
                    <a:lnTo>
                      <a:pt x="1825" y="518"/>
                    </a:lnTo>
                    <a:lnTo>
                      <a:pt x="1825" y="581"/>
                    </a:lnTo>
                    <a:lnTo>
                      <a:pt x="1825" y="644"/>
                    </a:lnTo>
                    <a:lnTo>
                      <a:pt x="1825" y="707"/>
                    </a:lnTo>
                    <a:lnTo>
                      <a:pt x="1825" y="749"/>
                    </a:lnTo>
                    <a:lnTo>
                      <a:pt x="1818" y="833"/>
                    </a:lnTo>
                    <a:lnTo>
                      <a:pt x="1811" y="897"/>
                    </a:lnTo>
                    <a:lnTo>
                      <a:pt x="1805" y="981"/>
                    </a:lnTo>
                    <a:lnTo>
                      <a:pt x="1798" y="1012"/>
                    </a:lnTo>
                    <a:lnTo>
                      <a:pt x="1785" y="1034"/>
                    </a:lnTo>
                    <a:lnTo>
                      <a:pt x="1771" y="1055"/>
                    </a:lnTo>
                    <a:lnTo>
                      <a:pt x="1758" y="1086"/>
                    </a:lnTo>
                    <a:lnTo>
                      <a:pt x="1719" y="1107"/>
                    </a:lnTo>
                    <a:lnTo>
                      <a:pt x="1700" y="1128"/>
                    </a:lnTo>
                    <a:lnTo>
                      <a:pt x="1687" y="1160"/>
                    </a:lnTo>
                    <a:lnTo>
                      <a:pt x="1647" y="1170"/>
                    </a:lnTo>
                    <a:lnTo>
                      <a:pt x="1607" y="1191"/>
                    </a:lnTo>
                    <a:lnTo>
                      <a:pt x="1601" y="1255"/>
                    </a:lnTo>
                    <a:lnTo>
                      <a:pt x="1594" y="1339"/>
                    </a:lnTo>
                    <a:lnTo>
                      <a:pt x="1594" y="1370"/>
                    </a:lnTo>
                    <a:lnTo>
                      <a:pt x="1594" y="1413"/>
                    </a:lnTo>
                    <a:lnTo>
                      <a:pt x="1594" y="1518"/>
                    </a:lnTo>
                    <a:lnTo>
                      <a:pt x="1594" y="1549"/>
                    </a:lnTo>
                    <a:lnTo>
                      <a:pt x="1594" y="1613"/>
                    </a:lnTo>
                    <a:lnTo>
                      <a:pt x="1594" y="1655"/>
                    </a:lnTo>
                    <a:lnTo>
                      <a:pt x="1607" y="1760"/>
                    </a:lnTo>
                    <a:lnTo>
                      <a:pt x="1647" y="1844"/>
                    </a:lnTo>
                    <a:lnTo>
                      <a:pt x="1660" y="1876"/>
                    </a:lnTo>
                    <a:lnTo>
                      <a:pt x="1660" y="1939"/>
                    </a:lnTo>
                    <a:lnTo>
                      <a:pt x="1653" y="1981"/>
                    </a:lnTo>
                    <a:lnTo>
                      <a:pt x="1640" y="2023"/>
                    </a:lnTo>
                    <a:lnTo>
                      <a:pt x="1627" y="2086"/>
                    </a:lnTo>
                    <a:lnTo>
                      <a:pt x="1614" y="2118"/>
                    </a:lnTo>
                    <a:lnTo>
                      <a:pt x="1601" y="2149"/>
                    </a:lnTo>
                    <a:lnTo>
                      <a:pt x="1594" y="2244"/>
                    </a:lnTo>
                    <a:lnTo>
                      <a:pt x="1581" y="2307"/>
                    </a:lnTo>
                    <a:lnTo>
                      <a:pt x="1575" y="2371"/>
                    </a:lnTo>
                    <a:lnTo>
                      <a:pt x="1568" y="2434"/>
                    </a:lnTo>
                    <a:lnTo>
                      <a:pt x="1562" y="2465"/>
                    </a:lnTo>
                    <a:lnTo>
                      <a:pt x="1515" y="2497"/>
                    </a:lnTo>
                    <a:lnTo>
                      <a:pt x="1463" y="2518"/>
                    </a:lnTo>
                    <a:lnTo>
                      <a:pt x="1437" y="2550"/>
                    </a:lnTo>
                    <a:lnTo>
                      <a:pt x="1371" y="2634"/>
                    </a:lnTo>
                    <a:lnTo>
                      <a:pt x="1318" y="2697"/>
                    </a:lnTo>
                    <a:lnTo>
                      <a:pt x="1312" y="2729"/>
                    </a:lnTo>
                    <a:lnTo>
                      <a:pt x="1299" y="2771"/>
                    </a:lnTo>
                    <a:lnTo>
                      <a:pt x="1299" y="2834"/>
                    </a:lnTo>
                    <a:lnTo>
                      <a:pt x="1299" y="2918"/>
                    </a:lnTo>
                    <a:lnTo>
                      <a:pt x="1299" y="2981"/>
                    </a:lnTo>
                    <a:lnTo>
                      <a:pt x="1299" y="3065"/>
                    </a:lnTo>
                    <a:lnTo>
                      <a:pt x="1299" y="3129"/>
                    </a:lnTo>
                    <a:lnTo>
                      <a:pt x="1299" y="3160"/>
                    </a:lnTo>
                    <a:lnTo>
                      <a:pt x="1318" y="3192"/>
                    </a:lnTo>
                    <a:lnTo>
                      <a:pt x="1344" y="3213"/>
                    </a:lnTo>
                    <a:lnTo>
                      <a:pt x="1411" y="3234"/>
                    </a:lnTo>
                    <a:lnTo>
                      <a:pt x="1430" y="3265"/>
                    </a:lnTo>
                    <a:lnTo>
                      <a:pt x="1437" y="3297"/>
                    </a:lnTo>
                    <a:lnTo>
                      <a:pt x="1437" y="3339"/>
                    </a:lnTo>
                    <a:lnTo>
                      <a:pt x="1437" y="3423"/>
                    </a:lnTo>
                    <a:lnTo>
                      <a:pt x="1437" y="3455"/>
                    </a:lnTo>
                    <a:lnTo>
                      <a:pt x="1463" y="3560"/>
                    </a:lnTo>
                    <a:lnTo>
                      <a:pt x="1502" y="3581"/>
                    </a:lnTo>
                    <a:lnTo>
                      <a:pt x="1542" y="3644"/>
                    </a:lnTo>
                    <a:lnTo>
                      <a:pt x="1542" y="3676"/>
                    </a:lnTo>
                    <a:lnTo>
                      <a:pt x="1549" y="3718"/>
                    </a:lnTo>
                    <a:lnTo>
                      <a:pt x="1549" y="3760"/>
                    </a:lnTo>
                    <a:lnTo>
                      <a:pt x="1549" y="3792"/>
                    </a:lnTo>
                    <a:lnTo>
                      <a:pt x="1549" y="3876"/>
                    </a:lnTo>
                    <a:lnTo>
                      <a:pt x="1549" y="3992"/>
                    </a:lnTo>
                    <a:lnTo>
                      <a:pt x="1549" y="4023"/>
                    </a:lnTo>
                    <a:lnTo>
                      <a:pt x="1549" y="4055"/>
                    </a:lnTo>
                    <a:lnTo>
                      <a:pt x="1555" y="4087"/>
                    </a:lnTo>
                    <a:lnTo>
                      <a:pt x="1555" y="4118"/>
                    </a:lnTo>
                    <a:lnTo>
                      <a:pt x="1562" y="4150"/>
                    </a:lnTo>
                    <a:lnTo>
                      <a:pt x="1562" y="4181"/>
                    </a:lnTo>
                    <a:lnTo>
                      <a:pt x="1549" y="4266"/>
                    </a:lnTo>
                    <a:lnTo>
                      <a:pt x="1542" y="4297"/>
                    </a:lnTo>
                    <a:lnTo>
                      <a:pt x="1529" y="4319"/>
                    </a:lnTo>
                    <a:lnTo>
                      <a:pt x="0" y="4318"/>
                    </a:lnTo>
                    <a:lnTo>
                      <a:pt x="0" y="0"/>
                    </a:lnTo>
                  </a:path>
                </a:pathLst>
              </a:custGeom>
              <a:blipFill dpi="0" rotWithShape="0">
                <a:blip r:embed="rId2" cstate="print"/>
                <a:srcRect/>
                <a:tile tx="0" ty="0" sx="100000" sy="100000" flip="none" algn="tl"/>
              </a:blip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sp>
            <p:nvSpPr>
              <p:cNvPr id="8" name="Freeform 6"/>
              <p:cNvSpPr>
                <a:spLocks/>
              </p:cNvSpPr>
              <p:nvPr/>
            </p:nvSpPr>
            <p:spPr bwMode="auto">
              <a:xfrm>
                <a:off x="1477" y="478"/>
                <a:ext cx="369" cy="1338"/>
              </a:xfrm>
              <a:custGeom>
                <a:avLst/>
                <a:gdLst/>
                <a:ahLst/>
                <a:cxnLst>
                  <a:cxn ang="0">
                    <a:pos x="306" y="72"/>
                  </a:cxn>
                  <a:cxn ang="0">
                    <a:pos x="299" y="135"/>
                  </a:cxn>
                  <a:cxn ang="0">
                    <a:pos x="299" y="199"/>
                  </a:cxn>
                  <a:cxn ang="0">
                    <a:pos x="285" y="262"/>
                  </a:cxn>
                  <a:cxn ang="0">
                    <a:pos x="285" y="325"/>
                  </a:cxn>
                  <a:cxn ang="0">
                    <a:pos x="279" y="378"/>
                  </a:cxn>
                  <a:cxn ang="0">
                    <a:pos x="266" y="441"/>
                  </a:cxn>
                  <a:cxn ang="0">
                    <a:pos x="219" y="462"/>
                  </a:cxn>
                  <a:cxn ang="0">
                    <a:pos x="179" y="462"/>
                  </a:cxn>
                  <a:cxn ang="0">
                    <a:pos x="139" y="525"/>
                  </a:cxn>
                  <a:cxn ang="0">
                    <a:pos x="99" y="535"/>
                  </a:cxn>
                  <a:cxn ang="0">
                    <a:pos x="60" y="578"/>
                  </a:cxn>
                  <a:cxn ang="0">
                    <a:pos x="39" y="641"/>
                  </a:cxn>
                  <a:cxn ang="0">
                    <a:pos x="53" y="703"/>
                  </a:cxn>
                  <a:cxn ang="0">
                    <a:pos x="26" y="756"/>
                  </a:cxn>
                  <a:cxn ang="0">
                    <a:pos x="0" y="840"/>
                  </a:cxn>
                  <a:cxn ang="0">
                    <a:pos x="39" y="882"/>
                  </a:cxn>
                  <a:cxn ang="0">
                    <a:pos x="53" y="935"/>
                  </a:cxn>
                  <a:cxn ang="0">
                    <a:pos x="39" y="1008"/>
                  </a:cxn>
                  <a:cxn ang="0">
                    <a:pos x="26" y="1071"/>
                  </a:cxn>
                  <a:cxn ang="0">
                    <a:pos x="26" y="1135"/>
                  </a:cxn>
                  <a:cxn ang="0">
                    <a:pos x="73" y="1187"/>
                  </a:cxn>
                  <a:cxn ang="0">
                    <a:pos x="86" y="1250"/>
                  </a:cxn>
                  <a:cxn ang="0">
                    <a:pos x="126" y="1282"/>
                  </a:cxn>
                  <a:cxn ang="0">
                    <a:pos x="151" y="1310"/>
                  </a:cxn>
                  <a:cxn ang="0">
                    <a:pos x="134" y="1226"/>
                  </a:cxn>
                  <a:cxn ang="0">
                    <a:pos x="130" y="1127"/>
                  </a:cxn>
                  <a:cxn ang="0">
                    <a:pos x="127" y="995"/>
                  </a:cxn>
                  <a:cxn ang="0">
                    <a:pos x="134" y="821"/>
                  </a:cxn>
                  <a:cxn ang="0">
                    <a:pos x="142" y="734"/>
                  </a:cxn>
                  <a:cxn ang="0">
                    <a:pos x="185" y="698"/>
                  </a:cxn>
                  <a:cxn ang="0">
                    <a:pos x="242" y="651"/>
                  </a:cxn>
                  <a:cxn ang="0">
                    <a:pos x="290" y="618"/>
                  </a:cxn>
                  <a:cxn ang="0">
                    <a:pos x="340" y="537"/>
                  </a:cxn>
                  <a:cxn ang="0">
                    <a:pos x="352" y="429"/>
                  </a:cxn>
                  <a:cxn ang="0">
                    <a:pos x="364" y="297"/>
                  </a:cxn>
                  <a:cxn ang="0">
                    <a:pos x="364" y="225"/>
                  </a:cxn>
                  <a:cxn ang="0">
                    <a:pos x="368" y="123"/>
                  </a:cxn>
                  <a:cxn ang="0">
                    <a:pos x="338" y="51"/>
                  </a:cxn>
                  <a:cxn ang="0">
                    <a:pos x="326" y="0"/>
                  </a:cxn>
                </a:cxnLst>
                <a:rect l="0" t="0" r="r" b="b"/>
                <a:pathLst>
                  <a:path w="369" h="1338">
                    <a:moveTo>
                      <a:pt x="361" y="57"/>
                    </a:moveTo>
                    <a:lnTo>
                      <a:pt x="306" y="72"/>
                    </a:lnTo>
                    <a:lnTo>
                      <a:pt x="306" y="104"/>
                    </a:lnTo>
                    <a:lnTo>
                      <a:pt x="299" y="135"/>
                    </a:lnTo>
                    <a:lnTo>
                      <a:pt x="299" y="167"/>
                    </a:lnTo>
                    <a:lnTo>
                      <a:pt x="299" y="199"/>
                    </a:lnTo>
                    <a:lnTo>
                      <a:pt x="292" y="230"/>
                    </a:lnTo>
                    <a:lnTo>
                      <a:pt x="285" y="262"/>
                    </a:lnTo>
                    <a:lnTo>
                      <a:pt x="285" y="293"/>
                    </a:lnTo>
                    <a:lnTo>
                      <a:pt x="285" y="325"/>
                    </a:lnTo>
                    <a:lnTo>
                      <a:pt x="285" y="356"/>
                    </a:lnTo>
                    <a:lnTo>
                      <a:pt x="279" y="378"/>
                    </a:lnTo>
                    <a:lnTo>
                      <a:pt x="272" y="409"/>
                    </a:lnTo>
                    <a:lnTo>
                      <a:pt x="266" y="441"/>
                    </a:lnTo>
                    <a:lnTo>
                      <a:pt x="239" y="462"/>
                    </a:lnTo>
                    <a:lnTo>
                      <a:pt x="219" y="462"/>
                    </a:lnTo>
                    <a:lnTo>
                      <a:pt x="199" y="462"/>
                    </a:lnTo>
                    <a:lnTo>
                      <a:pt x="179" y="462"/>
                    </a:lnTo>
                    <a:lnTo>
                      <a:pt x="159" y="504"/>
                    </a:lnTo>
                    <a:lnTo>
                      <a:pt x="139" y="525"/>
                    </a:lnTo>
                    <a:lnTo>
                      <a:pt x="119" y="525"/>
                    </a:lnTo>
                    <a:lnTo>
                      <a:pt x="99" y="535"/>
                    </a:lnTo>
                    <a:lnTo>
                      <a:pt x="79" y="557"/>
                    </a:lnTo>
                    <a:lnTo>
                      <a:pt x="60" y="578"/>
                    </a:lnTo>
                    <a:lnTo>
                      <a:pt x="46" y="609"/>
                    </a:lnTo>
                    <a:lnTo>
                      <a:pt x="39" y="641"/>
                    </a:lnTo>
                    <a:lnTo>
                      <a:pt x="39" y="671"/>
                    </a:lnTo>
                    <a:lnTo>
                      <a:pt x="53" y="703"/>
                    </a:lnTo>
                    <a:lnTo>
                      <a:pt x="39" y="734"/>
                    </a:lnTo>
                    <a:lnTo>
                      <a:pt x="26" y="756"/>
                    </a:lnTo>
                    <a:lnTo>
                      <a:pt x="6" y="798"/>
                    </a:lnTo>
                    <a:lnTo>
                      <a:pt x="0" y="840"/>
                    </a:lnTo>
                    <a:lnTo>
                      <a:pt x="19" y="871"/>
                    </a:lnTo>
                    <a:lnTo>
                      <a:pt x="39" y="882"/>
                    </a:lnTo>
                    <a:lnTo>
                      <a:pt x="46" y="913"/>
                    </a:lnTo>
                    <a:lnTo>
                      <a:pt x="53" y="935"/>
                    </a:lnTo>
                    <a:lnTo>
                      <a:pt x="53" y="966"/>
                    </a:lnTo>
                    <a:lnTo>
                      <a:pt x="39" y="1008"/>
                    </a:lnTo>
                    <a:lnTo>
                      <a:pt x="39" y="1040"/>
                    </a:lnTo>
                    <a:lnTo>
                      <a:pt x="26" y="1071"/>
                    </a:lnTo>
                    <a:lnTo>
                      <a:pt x="19" y="1103"/>
                    </a:lnTo>
                    <a:lnTo>
                      <a:pt x="26" y="1135"/>
                    </a:lnTo>
                    <a:lnTo>
                      <a:pt x="53" y="1156"/>
                    </a:lnTo>
                    <a:lnTo>
                      <a:pt x="73" y="1187"/>
                    </a:lnTo>
                    <a:lnTo>
                      <a:pt x="79" y="1219"/>
                    </a:lnTo>
                    <a:lnTo>
                      <a:pt x="86" y="1250"/>
                    </a:lnTo>
                    <a:lnTo>
                      <a:pt x="106" y="1261"/>
                    </a:lnTo>
                    <a:lnTo>
                      <a:pt x="126" y="1282"/>
                    </a:lnTo>
                    <a:lnTo>
                      <a:pt x="161" y="1337"/>
                    </a:lnTo>
                    <a:lnTo>
                      <a:pt x="151" y="1310"/>
                    </a:lnTo>
                    <a:lnTo>
                      <a:pt x="142" y="1259"/>
                    </a:lnTo>
                    <a:lnTo>
                      <a:pt x="134" y="1226"/>
                    </a:lnTo>
                    <a:lnTo>
                      <a:pt x="127" y="1163"/>
                    </a:lnTo>
                    <a:lnTo>
                      <a:pt x="130" y="1127"/>
                    </a:lnTo>
                    <a:lnTo>
                      <a:pt x="127" y="1085"/>
                    </a:lnTo>
                    <a:lnTo>
                      <a:pt x="127" y="995"/>
                    </a:lnTo>
                    <a:lnTo>
                      <a:pt x="130" y="908"/>
                    </a:lnTo>
                    <a:lnTo>
                      <a:pt x="134" y="821"/>
                    </a:lnTo>
                    <a:lnTo>
                      <a:pt x="134" y="785"/>
                    </a:lnTo>
                    <a:lnTo>
                      <a:pt x="142" y="734"/>
                    </a:lnTo>
                    <a:lnTo>
                      <a:pt x="158" y="707"/>
                    </a:lnTo>
                    <a:lnTo>
                      <a:pt x="185" y="698"/>
                    </a:lnTo>
                    <a:lnTo>
                      <a:pt x="223" y="686"/>
                    </a:lnTo>
                    <a:lnTo>
                      <a:pt x="242" y="651"/>
                    </a:lnTo>
                    <a:lnTo>
                      <a:pt x="263" y="627"/>
                    </a:lnTo>
                    <a:lnTo>
                      <a:pt x="290" y="618"/>
                    </a:lnTo>
                    <a:lnTo>
                      <a:pt x="304" y="591"/>
                    </a:lnTo>
                    <a:lnTo>
                      <a:pt x="340" y="537"/>
                    </a:lnTo>
                    <a:lnTo>
                      <a:pt x="340" y="495"/>
                    </a:lnTo>
                    <a:lnTo>
                      <a:pt x="352" y="429"/>
                    </a:lnTo>
                    <a:lnTo>
                      <a:pt x="359" y="357"/>
                    </a:lnTo>
                    <a:lnTo>
                      <a:pt x="364" y="297"/>
                    </a:lnTo>
                    <a:lnTo>
                      <a:pt x="364" y="261"/>
                    </a:lnTo>
                    <a:lnTo>
                      <a:pt x="364" y="225"/>
                    </a:lnTo>
                    <a:lnTo>
                      <a:pt x="368" y="183"/>
                    </a:lnTo>
                    <a:lnTo>
                      <a:pt x="368" y="123"/>
                    </a:lnTo>
                    <a:lnTo>
                      <a:pt x="364" y="93"/>
                    </a:lnTo>
                    <a:lnTo>
                      <a:pt x="338" y="51"/>
                    </a:lnTo>
                    <a:lnTo>
                      <a:pt x="345" y="9"/>
                    </a:lnTo>
                    <a:lnTo>
                      <a:pt x="326" y="0"/>
                    </a:lnTo>
                    <a:lnTo>
                      <a:pt x="338" y="3"/>
                    </a:lnTo>
                  </a:path>
                </a:pathLst>
              </a:custGeom>
              <a:solidFill>
                <a:srgbClr val="393939">
                  <a:alpha val="50000"/>
                </a:srgbClr>
              </a:soli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sp>
            <p:nvSpPr>
              <p:cNvPr id="9" name="Freeform 7"/>
              <p:cNvSpPr>
                <a:spLocks/>
              </p:cNvSpPr>
              <p:nvPr/>
            </p:nvSpPr>
            <p:spPr bwMode="auto">
              <a:xfrm>
                <a:off x="1165" y="1821"/>
                <a:ext cx="513" cy="1374"/>
              </a:xfrm>
              <a:custGeom>
                <a:avLst/>
                <a:gdLst/>
                <a:ahLst/>
                <a:cxnLst>
                  <a:cxn ang="0">
                    <a:pos x="477" y="61"/>
                  </a:cxn>
                  <a:cxn ang="0">
                    <a:pos x="451" y="114"/>
                  </a:cxn>
                  <a:cxn ang="0">
                    <a:pos x="444" y="167"/>
                  </a:cxn>
                  <a:cxn ang="0">
                    <a:pos x="444" y="230"/>
                  </a:cxn>
                  <a:cxn ang="0">
                    <a:pos x="424" y="281"/>
                  </a:cxn>
                  <a:cxn ang="0">
                    <a:pos x="385" y="302"/>
                  </a:cxn>
                  <a:cxn ang="0">
                    <a:pos x="358" y="345"/>
                  </a:cxn>
                  <a:cxn ang="0">
                    <a:pos x="358" y="408"/>
                  </a:cxn>
                  <a:cxn ang="0">
                    <a:pos x="318" y="439"/>
                  </a:cxn>
                  <a:cxn ang="0">
                    <a:pos x="265" y="492"/>
                  </a:cxn>
                  <a:cxn ang="0">
                    <a:pos x="186" y="565"/>
                  </a:cxn>
                  <a:cxn ang="0">
                    <a:pos x="179" y="670"/>
                  </a:cxn>
                  <a:cxn ang="0">
                    <a:pos x="133" y="680"/>
                  </a:cxn>
                  <a:cxn ang="0">
                    <a:pos x="73" y="723"/>
                  </a:cxn>
                  <a:cxn ang="0">
                    <a:pos x="33" y="807"/>
                  </a:cxn>
                  <a:cxn ang="0">
                    <a:pos x="13" y="932"/>
                  </a:cxn>
                  <a:cxn ang="0">
                    <a:pos x="0" y="1027"/>
                  </a:cxn>
                  <a:cxn ang="0">
                    <a:pos x="13" y="1152"/>
                  </a:cxn>
                  <a:cxn ang="0">
                    <a:pos x="33" y="1300"/>
                  </a:cxn>
                  <a:cxn ang="0">
                    <a:pos x="73" y="1373"/>
                  </a:cxn>
                  <a:cxn ang="0">
                    <a:pos x="133" y="1373"/>
                  </a:cxn>
                  <a:cxn ang="0">
                    <a:pos x="146" y="1309"/>
                  </a:cxn>
                  <a:cxn ang="0">
                    <a:pos x="146" y="1174"/>
                  </a:cxn>
                  <a:cxn ang="0">
                    <a:pos x="143" y="1046"/>
                  </a:cxn>
                  <a:cxn ang="0">
                    <a:pos x="155" y="920"/>
                  </a:cxn>
                  <a:cxn ang="0">
                    <a:pos x="196" y="839"/>
                  </a:cxn>
                  <a:cxn ang="0">
                    <a:pos x="238" y="777"/>
                  </a:cxn>
                  <a:cxn ang="0">
                    <a:pos x="286" y="726"/>
                  </a:cxn>
                  <a:cxn ang="0">
                    <a:pos x="341" y="687"/>
                  </a:cxn>
                  <a:cxn ang="0">
                    <a:pos x="380" y="663"/>
                  </a:cxn>
                  <a:cxn ang="0">
                    <a:pos x="416" y="618"/>
                  </a:cxn>
                  <a:cxn ang="0">
                    <a:pos x="421" y="547"/>
                  </a:cxn>
                  <a:cxn ang="0">
                    <a:pos x="443" y="418"/>
                  </a:cxn>
                  <a:cxn ang="0">
                    <a:pos x="455" y="319"/>
                  </a:cxn>
                  <a:cxn ang="0">
                    <a:pos x="481" y="266"/>
                  </a:cxn>
                  <a:cxn ang="0">
                    <a:pos x="491" y="206"/>
                  </a:cxn>
                  <a:cxn ang="0">
                    <a:pos x="512" y="128"/>
                  </a:cxn>
                  <a:cxn ang="0">
                    <a:pos x="498" y="0"/>
                  </a:cxn>
                </a:cxnLst>
                <a:rect l="0" t="0" r="r" b="b"/>
                <a:pathLst>
                  <a:path w="513" h="1374">
                    <a:moveTo>
                      <a:pt x="498" y="0"/>
                    </a:moveTo>
                    <a:lnTo>
                      <a:pt x="477" y="61"/>
                    </a:lnTo>
                    <a:lnTo>
                      <a:pt x="471" y="93"/>
                    </a:lnTo>
                    <a:lnTo>
                      <a:pt x="451" y="114"/>
                    </a:lnTo>
                    <a:lnTo>
                      <a:pt x="444" y="145"/>
                    </a:lnTo>
                    <a:lnTo>
                      <a:pt x="444" y="167"/>
                    </a:lnTo>
                    <a:lnTo>
                      <a:pt x="451" y="198"/>
                    </a:lnTo>
                    <a:lnTo>
                      <a:pt x="444" y="230"/>
                    </a:lnTo>
                    <a:lnTo>
                      <a:pt x="444" y="261"/>
                    </a:lnTo>
                    <a:lnTo>
                      <a:pt x="424" y="281"/>
                    </a:lnTo>
                    <a:lnTo>
                      <a:pt x="404" y="292"/>
                    </a:lnTo>
                    <a:lnTo>
                      <a:pt x="385" y="302"/>
                    </a:lnTo>
                    <a:lnTo>
                      <a:pt x="358" y="323"/>
                    </a:lnTo>
                    <a:lnTo>
                      <a:pt x="358" y="345"/>
                    </a:lnTo>
                    <a:lnTo>
                      <a:pt x="358" y="376"/>
                    </a:lnTo>
                    <a:lnTo>
                      <a:pt x="358" y="408"/>
                    </a:lnTo>
                    <a:lnTo>
                      <a:pt x="344" y="418"/>
                    </a:lnTo>
                    <a:lnTo>
                      <a:pt x="318" y="439"/>
                    </a:lnTo>
                    <a:lnTo>
                      <a:pt x="285" y="492"/>
                    </a:lnTo>
                    <a:lnTo>
                      <a:pt x="265" y="492"/>
                    </a:lnTo>
                    <a:lnTo>
                      <a:pt x="225" y="513"/>
                    </a:lnTo>
                    <a:lnTo>
                      <a:pt x="186" y="565"/>
                    </a:lnTo>
                    <a:lnTo>
                      <a:pt x="186" y="596"/>
                    </a:lnTo>
                    <a:lnTo>
                      <a:pt x="179" y="670"/>
                    </a:lnTo>
                    <a:lnTo>
                      <a:pt x="152" y="680"/>
                    </a:lnTo>
                    <a:lnTo>
                      <a:pt x="133" y="680"/>
                    </a:lnTo>
                    <a:lnTo>
                      <a:pt x="112" y="701"/>
                    </a:lnTo>
                    <a:lnTo>
                      <a:pt x="73" y="723"/>
                    </a:lnTo>
                    <a:lnTo>
                      <a:pt x="33" y="775"/>
                    </a:lnTo>
                    <a:lnTo>
                      <a:pt x="33" y="807"/>
                    </a:lnTo>
                    <a:lnTo>
                      <a:pt x="39" y="869"/>
                    </a:lnTo>
                    <a:lnTo>
                      <a:pt x="13" y="932"/>
                    </a:lnTo>
                    <a:lnTo>
                      <a:pt x="0" y="964"/>
                    </a:lnTo>
                    <a:lnTo>
                      <a:pt x="0" y="1027"/>
                    </a:lnTo>
                    <a:lnTo>
                      <a:pt x="6" y="1090"/>
                    </a:lnTo>
                    <a:lnTo>
                      <a:pt x="13" y="1152"/>
                    </a:lnTo>
                    <a:lnTo>
                      <a:pt x="13" y="1236"/>
                    </a:lnTo>
                    <a:lnTo>
                      <a:pt x="33" y="1300"/>
                    </a:lnTo>
                    <a:lnTo>
                      <a:pt x="33" y="1363"/>
                    </a:lnTo>
                    <a:lnTo>
                      <a:pt x="73" y="1373"/>
                    </a:lnTo>
                    <a:lnTo>
                      <a:pt x="93" y="1373"/>
                    </a:lnTo>
                    <a:lnTo>
                      <a:pt x="133" y="1373"/>
                    </a:lnTo>
                    <a:lnTo>
                      <a:pt x="143" y="1354"/>
                    </a:lnTo>
                    <a:lnTo>
                      <a:pt x="146" y="1309"/>
                    </a:lnTo>
                    <a:lnTo>
                      <a:pt x="146" y="1243"/>
                    </a:lnTo>
                    <a:lnTo>
                      <a:pt x="146" y="1174"/>
                    </a:lnTo>
                    <a:lnTo>
                      <a:pt x="146" y="1111"/>
                    </a:lnTo>
                    <a:lnTo>
                      <a:pt x="143" y="1046"/>
                    </a:lnTo>
                    <a:lnTo>
                      <a:pt x="148" y="974"/>
                    </a:lnTo>
                    <a:lnTo>
                      <a:pt x="155" y="920"/>
                    </a:lnTo>
                    <a:lnTo>
                      <a:pt x="163" y="875"/>
                    </a:lnTo>
                    <a:lnTo>
                      <a:pt x="196" y="839"/>
                    </a:lnTo>
                    <a:lnTo>
                      <a:pt x="220" y="810"/>
                    </a:lnTo>
                    <a:lnTo>
                      <a:pt x="238" y="777"/>
                    </a:lnTo>
                    <a:lnTo>
                      <a:pt x="269" y="750"/>
                    </a:lnTo>
                    <a:lnTo>
                      <a:pt x="286" y="726"/>
                    </a:lnTo>
                    <a:lnTo>
                      <a:pt x="310" y="696"/>
                    </a:lnTo>
                    <a:lnTo>
                      <a:pt x="341" y="687"/>
                    </a:lnTo>
                    <a:lnTo>
                      <a:pt x="361" y="675"/>
                    </a:lnTo>
                    <a:lnTo>
                      <a:pt x="380" y="663"/>
                    </a:lnTo>
                    <a:lnTo>
                      <a:pt x="409" y="648"/>
                    </a:lnTo>
                    <a:lnTo>
                      <a:pt x="416" y="618"/>
                    </a:lnTo>
                    <a:lnTo>
                      <a:pt x="421" y="579"/>
                    </a:lnTo>
                    <a:lnTo>
                      <a:pt x="421" y="547"/>
                    </a:lnTo>
                    <a:lnTo>
                      <a:pt x="431" y="478"/>
                    </a:lnTo>
                    <a:lnTo>
                      <a:pt x="443" y="418"/>
                    </a:lnTo>
                    <a:lnTo>
                      <a:pt x="445" y="370"/>
                    </a:lnTo>
                    <a:lnTo>
                      <a:pt x="455" y="319"/>
                    </a:lnTo>
                    <a:lnTo>
                      <a:pt x="467" y="295"/>
                    </a:lnTo>
                    <a:lnTo>
                      <a:pt x="481" y="266"/>
                    </a:lnTo>
                    <a:lnTo>
                      <a:pt x="481" y="236"/>
                    </a:lnTo>
                    <a:lnTo>
                      <a:pt x="491" y="206"/>
                    </a:lnTo>
                    <a:lnTo>
                      <a:pt x="496" y="176"/>
                    </a:lnTo>
                    <a:lnTo>
                      <a:pt x="512" y="128"/>
                    </a:lnTo>
                    <a:lnTo>
                      <a:pt x="508" y="74"/>
                    </a:lnTo>
                    <a:lnTo>
                      <a:pt x="498" y="0"/>
                    </a:lnTo>
                    <a:lnTo>
                      <a:pt x="498" y="0"/>
                    </a:lnTo>
                  </a:path>
                </a:pathLst>
              </a:custGeom>
              <a:solidFill>
                <a:srgbClr val="393939">
                  <a:alpha val="50000"/>
                </a:srgbClr>
              </a:soli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sp>
            <p:nvSpPr>
              <p:cNvPr id="10" name="Freeform 8"/>
              <p:cNvSpPr>
                <a:spLocks/>
              </p:cNvSpPr>
              <p:nvPr/>
            </p:nvSpPr>
            <p:spPr bwMode="auto">
              <a:xfrm>
                <a:off x="1401" y="3247"/>
                <a:ext cx="178" cy="1076"/>
              </a:xfrm>
              <a:custGeom>
                <a:avLst/>
                <a:gdLst/>
                <a:ahLst/>
                <a:cxnLst>
                  <a:cxn ang="0">
                    <a:pos x="0" y="27"/>
                  </a:cxn>
                  <a:cxn ang="0">
                    <a:pos x="20" y="0"/>
                  </a:cxn>
                  <a:cxn ang="0">
                    <a:pos x="47" y="39"/>
                  </a:cxn>
                  <a:cxn ang="0">
                    <a:pos x="50" y="78"/>
                  </a:cxn>
                  <a:cxn ang="0">
                    <a:pos x="45" y="135"/>
                  </a:cxn>
                  <a:cxn ang="0">
                    <a:pos x="45" y="210"/>
                  </a:cxn>
                  <a:cxn ang="0">
                    <a:pos x="60" y="258"/>
                  </a:cxn>
                  <a:cxn ang="0">
                    <a:pos x="69" y="282"/>
                  </a:cxn>
                  <a:cxn ang="0">
                    <a:pos x="80" y="305"/>
                  </a:cxn>
                  <a:cxn ang="0">
                    <a:pos x="119" y="339"/>
                  </a:cxn>
                  <a:cxn ang="0">
                    <a:pos x="158" y="399"/>
                  </a:cxn>
                  <a:cxn ang="0">
                    <a:pos x="161" y="438"/>
                  </a:cxn>
                  <a:cxn ang="0">
                    <a:pos x="165" y="480"/>
                  </a:cxn>
                  <a:cxn ang="0">
                    <a:pos x="161" y="543"/>
                  </a:cxn>
                  <a:cxn ang="0">
                    <a:pos x="167" y="588"/>
                  </a:cxn>
                  <a:cxn ang="0">
                    <a:pos x="158" y="654"/>
                  </a:cxn>
                  <a:cxn ang="0">
                    <a:pos x="161" y="687"/>
                  </a:cxn>
                  <a:cxn ang="0">
                    <a:pos x="161" y="720"/>
                  </a:cxn>
                  <a:cxn ang="0">
                    <a:pos x="165" y="750"/>
                  </a:cxn>
                  <a:cxn ang="0">
                    <a:pos x="160" y="790"/>
                  </a:cxn>
                  <a:cxn ang="0">
                    <a:pos x="166" y="832"/>
                  </a:cxn>
                  <a:cxn ang="0">
                    <a:pos x="166" y="863"/>
                  </a:cxn>
                  <a:cxn ang="0">
                    <a:pos x="173" y="895"/>
                  </a:cxn>
                  <a:cxn ang="0">
                    <a:pos x="177" y="930"/>
                  </a:cxn>
                  <a:cxn ang="0">
                    <a:pos x="173" y="958"/>
                  </a:cxn>
                  <a:cxn ang="0">
                    <a:pos x="173" y="990"/>
                  </a:cxn>
                  <a:cxn ang="0">
                    <a:pos x="166" y="1021"/>
                  </a:cxn>
                  <a:cxn ang="0">
                    <a:pos x="146" y="1075"/>
                  </a:cxn>
                  <a:cxn ang="0">
                    <a:pos x="26" y="1073"/>
                  </a:cxn>
                  <a:cxn ang="0">
                    <a:pos x="48" y="1042"/>
                  </a:cxn>
                  <a:cxn ang="0">
                    <a:pos x="61" y="1011"/>
                  </a:cxn>
                  <a:cxn ang="0">
                    <a:pos x="80" y="990"/>
                  </a:cxn>
                  <a:cxn ang="0">
                    <a:pos x="94" y="968"/>
                  </a:cxn>
                  <a:cxn ang="0">
                    <a:pos x="101" y="937"/>
                  </a:cxn>
                  <a:cxn ang="0">
                    <a:pos x="94" y="895"/>
                  </a:cxn>
                  <a:cxn ang="0">
                    <a:pos x="94" y="853"/>
                  </a:cxn>
                  <a:cxn ang="0">
                    <a:pos x="80" y="811"/>
                  </a:cxn>
                  <a:cxn ang="0">
                    <a:pos x="74" y="779"/>
                  </a:cxn>
                  <a:cxn ang="0">
                    <a:pos x="61" y="747"/>
                  </a:cxn>
                  <a:cxn ang="0">
                    <a:pos x="74" y="716"/>
                  </a:cxn>
                  <a:cxn ang="0">
                    <a:pos x="80" y="642"/>
                  </a:cxn>
                  <a:cxn ang="0">
                    <a:pos x="87" y="611"/>
                  </a:cxn>
                  <a:cxn ang="0">
                    <a:pos x="87" y="589"/>
                  </a:cxn>
                  <a:cxn ang="0">
                    <a:pos x="87" y="547"/>
                  </a:cxn>
                  <a:cxn ang="0">
                    <a:pos x="80" y="516"/>
                  </a:cxn>
                  <a:cxn ang="0">
                    <a:pos x="80" y="442"/>
                  </a:cxn>
                  <a:cxn ang="0">
                    <a:pos x="67" y="411"/>
                  </a:cxn>
                  <a:cxn ang="0">
                    <a:pos x="61" y="389"/>
                  </a:cxn>
                  <a:cxn ang="0">
                    <a:pos x="54" y="305"/>
                  </a:cxn>
                  <a:cxn ang="0">
                    <a:pos x="45" y="303"/>
                  </a:cxn>
                  <a:cxn ang="0">
                    <a:pos x="24" y="252"/>
                  </a:cxn>
                  <a:cxn ang="0">
                    <a:pos x="18" y="210"/>
                  </a:cxn>
                  <a:cxn ang="0">
                    <a:pos x="15" y="120"/>
                  </a:cxn>
                </a:cxnLst>
                <a:rect l="0" t="0" r="r" b="b"/>
                <a:pathLst>
                  <a:path w="178" h="1076">
                    <a:moveTo>
                      <a:pt x="0" y="27"/>
                    </a:moveTo>
                    <a:lnTo>
                      <a:pt x="20" y="0"/>
                    </a:lnTo>
                    <a:lnTo>
                      <a:pt x="47" y="39"/>
                    </a:lnTo>
                    <a:lnTo>
                      <a:pt x="50" y="78"/>
                    </a:lnTo>
                    <a:lnTo>
                      <a:pt x="45" y="135"/>
                    </a:lnTo>
                    <a:lnTo>
                      <a:pt x="45" y="210"/>
                    </a:lnTo>
                    <a:lnTo>
                      <a:pt x="60" y="258"/>
                    </a:lnTo>
                    <a:lnTo>
                      <a:pt x="69" y="282"/>
                    </a:lnTo>
                    <a:lnTo>
                      <a:pt x="80" y="305"/>
                    </a:lnTo>
                    <a:lnTo>
                      <a:pt x="119" y="339"/>
                    </a:lnTo>
                    <a:lnTo>
                      <a:pt x="158" y="399"/>
                    </a:lnTo>
                    <a:lnTo>
                      <a:pt x="161" y="438"/>
                    </a:lnTo>
                    <a:lnTo>
                      <a:pt x="165" y="480"/>
                    </a:lnTo>
                    <a:lnTo>
                      <a:pt x="161" y="543"/>
                    </a:lnTo>
                    <a:lnTo>
                      <a:pt x="167" y="588"/>
                    </a:lnTo>
                    <a:lnTo>
                      <a:pt x="158" y="654"/>
                    </a:lnTo>
                    <a:lnTo>
                      <a:pt x="161" y="687"/>
                    </a:lnTo>
                    <a:lnTo>
                      <a:pt x="161" y="720"/>
                    </a:lnTo>
                    <a:lnTo>
                      <a:pt x="165" y="750"/>
                    </a:lnTo>
                    <a:lnTo>
                      <a:pt x="160" y="790"/>
                    </a:lnTo>
                    <a:lnTo>
                      <a:pt x="166" y="832"/>
                    </a:lnTo>
                    <a:lnTo>
                      <a:pt x="166" y="863"/>
                    </a:lnTo>
                    <a:lnTo>
                      <a:pt x="173" y="895"/>
                    </a:lnTo>
                    <a:lnTo>
                      <a:pt x="177" y="930"/>
                    </a:lnTo>
                    <a:lnTo>
                      <a:pt x="173" y="958"/>
                    </a:lnTo>
                    <a:lnTo>
                      <a:pt x="173" y="990"/>
                    </a:lnTo>
                    <a:lnTo>
                      <a:pt x="166" y="1021"/>
                    </a:lnTo>
                    <a:lnTo>
                      <a:pt x="146" y="1075"/>
                    </a:lnTo>
                    <a:lnTo>
                      <a:pt x="26" y="1073"/>
                    </a:lnTo>
                    <a:lnTo>
                      <a:pt x="48" y="1042"/>
                    </a:lnTo>
                    <a:lnTo>
                      <a:pt x="61" y="1011"/>
                    </a:lnTo>
                    <a:lnTo>
                      <a:pt x="80" y="990"/>
                    </a:lnTo>
                    <a:lnTo>
                      <a:pt x="94" y="968"/>
                    </a:lnTo>
                    <a:lnTo>
                      <a:pt x="101" y="937"/>
                    </a:lnTo>
                    <a:lnTo>
                      <a:pt x="94" y="895"/>
                    </a:lnTo>
                    <a:lnTo>
                      <a:pt x="94" y="853"/>
                    </a:lnTo>
                    <a:lnTo>
                      <a:pt x="80" y="811"/>
                    </a:lnTo>
                    <a:lnTo>
                      <a:pt x="74" y="779"/>
                    </a:lnTo>
                    <a:lnTo>
                      <a:pt x="61" y="747"/>
                    </a:lnTo>
                    <a:lnTo>
                      <a:pt x="74" y="716"/>
                    </a:lnTo>
                    <a:lnTo>
                      <a:pt x="80" y="642"/>
                    </a:lnTo>
                    <a:lnTo>
                      <a:pt x="87" y="611"/>
                    </a:lnTo>
                    <a:lnTo>
                      <a:pt x="87" y="589"/>
                    </a:lnTo>
                    <a:lnTo>
                      <a:pt x="87" y="547"/>
                    </a:lnTo>
                    <a:lnTo>
                      <a:pt x="80" y="516"/>
                    </a:lnTo>
                    <a:lnTo>
                      <a:pt x="80" y="442"/>
                    </a:lnTo>
                    <a:lnTo>
                      <a:pt x="67" y="411"/>
                    </a:lnTo>
                    <a:lnTo>
                      <a:pt x="61" y="389"/>
                    </a:lnTo>
                    <a:lnTo>
                      <a:pt x="54" y="305"/>
                    </a:lnTo>
                    <a:lnTo>
                      <a:pt x="45" y="303"/>
                    </a:lnTo>
                    <a:lnTo>
                      <a:pt x="24" y="252"/>
                    </a:lnTo>
                    <a:lnTo>
                      <a:pt x="18" y="210"/>
                    </a:lnTo>
                    <a:lnTo>
                      <a:pt x="15" y="120"/>
                    </a:lnTo>
                  </a:path>
                </a:pathLst>
              </a:custGeom>
              <a:solidFill>
                <a:srgbClr val="393939">
                  <a:alpha val="50000"/>
                </a:srgbClr>
              </a:soli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sp>
            <p:nvSpPr>
              <p:cNvPr id="11" name="Freeform 9"/>
              <p:cNvSpPr>
                <a:spLocks/>
              </p:cNvSpPr>
              <p:nvPr/>
            </p:nvSpPr>
            <p:spPr bwMode="auto">
              <a:xfrm>
                <a:off x="1440" y="0"/>
                <a:ext cx="274" cy="384"/>
              </a:xfrm>
              <a:custGeom>
                <a:avLst/>
                <a:gdLst/>
                <a:ahLst/>
                <a:cxnLst>
                  <a:cxn ang="0">
                    <a:pos x="0" y="0"/>
                  </a:cxn>
                  <a:cxn ang="0">
                    <a:pos x="111" y="0"/>
                  </a:cxn>
                  <a:cxn ang="0">
                    <a:pos x="147" y="17"/>
                  </a:cxn>
                  <a:cxn ang="0">
                    <a:pos x="171" y="38"/>
                  </a:cxn>
                  <a:cxn ang="0">
                    <a:pos x="201" y="71"/>
                  </a:cxn>
                  <a:cxn ang="0">
                    <a:pos x="219" y="131"/>
                  </a:cxn>
                  <a:cxn ang="0">
                    <a:pos x="234" y="164"/>
                  </a:cxn>
                  <a:cxn ang="0">
                    <a:pos x="239" y="221"/>
                  </a:cxn>
                  <a:cxn ang="0">
                    <a:pos x="255" y="287"/>
                  </a:cxn>
                  <a:cxn ang="0">
                    <a:pos x="273" y="383"/>
                  </a:cxn>
                  <a:cxn ang="0">
                    <a:pos x="217" y="369"/>
                  </a:cxn>
                  <a:cxn ang="0">
                    <a:pos x="203" y="338"/>
                  </a:cxn>
                  <a:cxn ang="0">
                    <a:pos x="183" y="306"/>
                  </a:cxn>
                  <a:cxn ang="0">
                    <a:pos x="170" y="274"/>
                  </a:cxn>
                  <a:cxn ang="0">
                    <a:pos x="156" y="201"/>
                  </a:cxn>
                  <a:cxn ang="0">
                    <a:pos x="143" y="169"/>
                  </a:cxn>
                  <a:cxn ang="0">
                    <a:pos x="130" y="138"/>
                  </a:cxn>
                  <a:cxn ang="0">
                    <a:pos x="76" y="96"/>
                  </a:cxn>
                  <a:cxn ang="0">
                    <a:pos x="63" y="74"/>
                  </a:cxn>
                  <a:cxn ang="0">
                    <a:pos x="43" y="64"/>
                  </a:cxn>
                  <a:cxn ang="0">
                    <a:pos x="27" y="20"/>
                  </a:cxn>
                </a:cxnLst>
                <a:rect l="0" t="0" r="r" b="b"/>
                <a:pathLst>
                  <a:path w="274" h="384">
                    <a:moveTo>
                      <a:pt x="0" y="0"/>
                    </a:moveTo>
                    <a:lnTo>
                      <a:pt x="111" y="0"/>
                    </a:lnTo>
                    <a:lnTo>
                      <a:pt x="147" y="17"/>
                    </a:lnTo>
                    <a:lnTo>
                      <a:pt x="171" y="38"/>
                    </a:lnTo>
                    <a:lnTo>
                      <a:pt x="201" y="71"/>
                    </a:lnTo>
                    <a:lnTo>
                      <a:pt x="219" y="131"/>
                    </a:lnTo>
                    <a:lnTo>
                      <a:pt x="234" y="164"/>
                    </a:lnTo>
                    <a:lnTo>
                      <a:pt x="239" y="221"/>
                    </a:lnTo>
                    <a:lnTo>
                      <a:pt x="255" y="287"/>
                    </a:lnTo>
                    <a:lnTo>
                      <a:pt x="273" y="383"/>
                    </a:lnTo>
                    <a:lnTo>
                      <a:pt x="217" y="369"/>
                    </a:lnTo>
                    <a:lnTo>
                      <a:pt x="203" y="338"/>
                    </a:lnTo>
                    <a:lnTo>
                      <a:pt x="183" y="306"/>
                    </a:lnTo>
                    <a:lnTo>
                      <a:pt x="170" y="274"/>
                    </a:lnTo>
                    <a:lnTo>
                      <a:pt x="156" y="201"/>
                    </a:lnTo>
                    <a:lnTo>
                      <a:pt x="143" y="169"/>
                    </a:lnTo>
                    <a:lnTo>
                      <a:pt x="130" y="138"/>
                    </a:lnTo>
                    <a:lnTo>
                      <a:pt x="76" y="96"/>
                    </a:lnTo>
                    <a:lnTo>
                      <a:pt x="63" y="74"/>
                    </a:lnTo>
                    <a:lnTo>
                      <a:pt x="43" y="64"/>
                    </a:lnTo>
                    <a:lnTo>
                      <a:pt x="27" y="20"/>
                    </a:lnTo>
                  </a:path>
                </a:pathLst>
              </a:custGeom>
              <a:solidFill>
                <a:srgbClr val="393939">
                  <a:alpha val="50000"/>
                </a:srgbClr>
              </a:soli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sp>
            <p:nvSpPr>
              <p:cNvPr id="12" name="Freeform 10"/>
              <p:cNvSpPr>
                <a:spLocks/>
              </p:cNvSpPr>
              <p:nvPr/>
            </p:nvSpPr>
            <p:spPr bwMode="auto">
              <a:xfrm>
                <a:off x="1252" y="2250"/>
                <a:ext cx="230" cy="336"/>
              </a:xfrm>
              <a:custGeom>
                <a:avLst/>
                <a:gdLst/>
                <a:ahLst/>
                <a:cxnLst>
                  <a:cxn ang="0">
                    <a:pos x="229" y="0"/>
                  </a:cxn>
                  <a:cxn ang="0">
                    <a:pos x="191" y="61"/>
                  </a:cxn>
                  <a:cxn ang="0">
                    <a:pos x="165" y="82"/>
                  </a:cxn>
                  <a:cxn ang="0">
                    <a:pos x="145" y="93"/>
                  </a:cxn>
                  <a:cxn ang="0">
                    <a:pos x="118" y="135"/>
                  </a:cxn>
                  <a:cxn ang="0">
                    <a:pos x="118" y="166"/>
                  </a:cxn>
                  <a:cxn ang="0">
                    <a:pos x="118" y="198"/>
                  </a:cxn>
                  <a:cxn ang="0">
                    <a:pos x="118" y="230"/>
                  </a:cxn>
                  <a:cxn ang="0">
                    <a:pos x="105" y="261"/>
                  </a:cxn>
                  <a:cxn ang="0">
                    <a:pos x="86" y="272"/>
                  </a:cxn>
                  <a:cxn ang="0">
                    <a:pos x="66" y="282"/>
                  </a:cxn>
                  <a:cxn ang="0">
                    <a:pos x="45" y="303"/>
                  </a:cxn>
                  <a:cxn ang="0">
                    <a:pos x="26" y="314"/>
                  </a:cxn>
                  <a:cxn ang="0">
                    <a:pos x="6" y="335"/>
                  </a:cxn>
                  <a:cxn ang="0">
                    <a:pos x="0" y="303"/>
                  </a:cxn>
                  <a:cxn ang="0">
                    <a:pos x="19" y="272"/>
                  </a:cxn>
                  <a:cxn ang="0">
                    <a:pos x="45" y="251"/>
                  </a:cxn>
                  <a:cxn ang="0">
                    <a:pos x="59" y="219"/>
                  </a:cxn>
                  <a:cxn ang="0">
                    <a:pos x="72" y="177"/>
                  </a:cxn>
                  <a:cxn ang="0">
                    <a:pos x="79" y="135"/>
                  </a:cxn>
                  <a:cxn ang="0">
                    <a:pos x="79" y="103"/>
                  </a:cxn>
                  <a:cxn ang="0">
                    <a:pos x="132" y="72"/>
                  </a:cxn>
                  <a:cxn ang="0">
                    <a:pos x="152" y="72"/>
                  </a:cxn>
                  <a:cxn ang="0">
                    <a:pos x="178" y="29"/>
                  </a:cxn>
                  <a:cxn ang="0">
                    <a:pos x="198" y="8"/>
                  </a:cxn>
                  <a:cxn ang="0">
                    <a:pos x="229" y="0"/>
                  </a:cxn>
                  <a:cxn ang="0">
                    <a:pos x="229" y="0"/>
                  </a:cxn>
                </a:cxnLst>
                <a:rect l="0" t="0" r="r" b="b"/>
                <a:pathLst>
                  <a:path w="230" h="336">
                    <a:moveTo>
                      <a:pt x="229" y="0"/>
                    </a:moveTo>
                    <a:lnTo>
                      <a:pt x="191" y="61"/>
                    </a:lnTo>
                    <a:lnTo>
                      <a:pt x="165" y="82"/>
                    </a:lnTo>
                    <a:lnTo>
                      <a:pt x="145" y="93"/>
                    </a:lnTo>
                    <a:lnTo>
                      <a:pt x="118" y="135"/>
                    </a:lnTo>
                    <a:lnTo>
                      <a:pt x="118" y="166"/>
                    </a:lnTo>
                    <a:lnTo>
                      <a:pt x="118" y="198"/>
                    </a:lnTo>
                    <a:lnTo>
                      <a:pt x="118" y="230"/>
                    </a:lnTo>
                    <a:lnTo>
                      <a:pt x="105" y="261"/>
                    </a:lnTo>
                    <a:lnTo>
                      <a:pt x="86" y="272"/>
                    </a:lnTo>
                    <a:lnTo>
                      <a:pt x="66" y="282"/>
                    </a:lnTo>
                    <a:lnTo>
                      <a:pt x="45" y="303"/>
                    </a:lnTo>
                    <a:lnTo>
                      <a:pt x="26" y="314"/>
                    </a:lnTo>
                    <a:lnTo>
                      <a:pt x="6" y="335"/>
                    </a:lnTo>
                    <a:lnTo>
                      <a:pt x="0" y="303"/>
                    </a:lnTo>
                    <a:lnTo>
                      <a:pt x="19" y="272"/>
                    </a:lnTo>
                    <a:lnTo>
                      <a:pt x="45" y="251"/>
                    </a:lnTo>
                    <a:lnTo>
                      <a:pt x="59" y="219"/>
                    </a:lnTo>
                    <a:lnTo>
                      <a:pt x="72" y="177"/>
                    </a:lnTo>
                    <a:lnTo>
                      <a:pt x="79" y="135"/>
                    </a:lnTo>
                    <a:lnTo>
                      <a:pt x="79" y="103"/>
                    </a:lnTo>
                    <a:lnTo>
                      <a:pt x="132" y="72"/>
                    </a:lnTo>
                    <a:lnTo>
                      <a:pt x="152" y="72"/>
                    </a:lnTo>
                    <a:lnTo>
                      <a:pt x="178" y="29"/>
                    </a:lnTo>
                    <a:lnTo>
                      <a:pt x="198" y="8"/>
                    </a:lnTo>
                    <a:lnTo>
                      <a:pt x="229" y="0"/>
                    </a:lnTo>
                    <a:lnTo>
                      <a:pt x="229" y="0"/>
                    </a:lnTo>
                  </a:path>
                </a:pathLst>
              </a:custGeom>
              <a:solidFill>
                <a:srgbClr val="DDDDDD">
                  <a:alpha val="50000"/>
                </a:srgbClr>
              </a:soli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sp>
            <p:nvSpPr>
              <p:cNvPr id="13" name="Freeform 11"/>
              <p:cNvSpPr>
                <a:spLocks/>
              </p:cNvSpPr>
              <p:nvPr/>
            </p:nvSpPr>
            <p:spPr bwMode="auto">
              <a:xfrm>
                <a:off x="1643" y="338"/>
                <a:ext cx="155" cy="232"/>
              </a:xfrm>
              <a:custGeom>
                <a:avLst/>
                <a:gdLst/>
                <a:ahLst/>
                <a:cxnLst>
                  <a:cxn ang="0">
                    <a:pos x="20" y="10"/>
                  </a:cxn>
                  <a:cxn ang="0">
                    <a:pos x="20" y="52"/>
                  </a:cxn>
                  <a:cxn ang="0">
                    <a:pos x="20" y="84"/>
                  </a:cxn>
                  <a:cxn ang="0">
                    <a:pos x="6" y="94"/>
                  </a:cxn>
                  <a:cxn ang="0">
                    <a:pos x="0" y="126"/>
                  </a:cxn>
                  <a:cxn ang="0">
                    <a:pos x="6" y="158"/>
                  </a:cxn>
                  <a:cxn ang="0">
                    <a:pos x="20" y="158"/>
                  </a:cxn>
                  <a:cxn ang="0">
                    <a:pos x="39" y="168"/>
                  </a:cxn>
                  <a:cxn ang="0">
                    <a:pos x="59" y="189"/>
                  </a:cxn>
                  <a:cxn ang="0">
                    <a:pos x="79" y="221"/>
                  </a:cxn>
                  <a:cxn ang="0">
                    <a:pos x="99" y="231"/>
                  </a:cxn>
                  <a:cxn ang="0">
                    <a:pos x="118" y="231"/>
                  </a:cxn>
                  <a:cxn ang="0">
                    <a:pos x="154" y="228"/>
                  </a:cxn>
                  <a:cxn ang="0">
                    <a:pos x="154" y="189"/>
                  </a:cxn>
                  <a:cxn ang="0">
                    <a:pos x="150" y="138"/>
                  </a:cxn>
                  <a:cxn ang="0">
                    <a:pos x="132" y="126"/>
                  </a:cxn>
                  <a:cxn ang="0">
                    <a:pos x="118" y="117"/>
                  </a:cxn>
                  <a:cxn ang="0">
                    <a:pos x="96" y="105"/>
                  </a:cxn>
                  <a:cxn ang="0">
                    <a:pos x="72" y="75"/>
                  </a:cxn>
                  <a:cxn ang="0">
                    <a:pos x="64" y="33"/>
                  </a:cxn>
                  <a:cxn ang="0">
                    <a:pos x="52" y="0"/>
                  </a:cxn>
                  <a:cxn ang="0">
                    <a:pos x="20" y="10"/>
                  </a:cxn>
                </a:cxnLst>
                <a:rect l="0" t="0" r="r" b="b"/>
                <a:pathLst>
                  <a:path w="155" h="232">
                    <a:moveTo>
                      <a:pt x="20" y="10"/>
                    </a:moveTo>
                    <a:lnTo>
                      <a:pt x="20" y="52"/>
                    </a:lnTo>
                    <a:lnTo>
                      <a:pt x="20" y="84"/>
                    </a:lnTo>
                    <a:lnTo>
                      <a:pt x="6" y="94"/>
                    </a:lnTo>
                    <a:lnTo>
                      <a:pt x="0" y="126"/>
                    </a:lnTo>
                    <a:lnTo>
                      <a:pt x="6" y="158"/>
                    </a:lnTo>
                    <a:lnTo>
                      <a:pt x="20" y="158"/>
                    </a:lnTo>
                    <a:lnTo>
                      <a:pt x="39" y="168"/>
                    </a:lnTo>
                    <a:lnTo>
                      <a:pt x="59" y="189"/>
                    </a:lnTo>
                    <a:lnTo>
                      <a:pt x="79" y="221"/>
                    </a:lnTo>
                    <a:lnTo>
                      <a:pt x="99" y="231"/>
                    </a:lnTo>
                    <a:lnTo>
                      <a:pt x="118" y="231"/>
                    </a:lnTo>
                    <a:lnTo>
                      <a:pt x="154" y="228"/>
                    </a:lnTo>
                    <a:lnTo>
                      <a:pt x="154" y="189"/>
                    </a:lnTo>
                    <a:lnTo>
                      <a:pt x="150" y="138"/>
                    </a:lnTo>
                    <a:lnTo>
                      <a:pt x="132" y="126"/>
                    </a:lnTo>
                    <a:lnTo>
                      <a:pt x="118" y="117"/>
                    </a:lnTo>
                    <a:lnTo>
                      <a:pt x="96" y="105"/>
                    </a:lnTo>
                    <a:lnTo>
                      <a:pt x="72" y="75"/>
                    </a:lnTo>
                    <a:lnTo>
                      <a:pt x="64" y="33"/>
                    </a:lnTo>
                    <a:lnTo>
                      <a:pt x="52" y="0"/>
                    </a:lnTo>
                    <a:lnTo>
                      <a:pt x="20" y="10"/>
                    </a:lnTo>
                  </a:path>
                </a:pathLst>
              </a:custGeom>
              <a:solidFill>
                <a:srgbClr val="DDDDDD">
                  <a:alpha val="50000"/>
                </a:srgbClr>
              </a:soli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grpSp>
      </p:grpSp>
      <p:sp>
        <p:nvSpPr>
          <p:cNvPr id="10252" name="Rectangle 12"/>
          <p:cNvSpPr>
            <a:spLocks noGrp="1" noChangeArrowheads="1"/>
          </p:cNvSpPr>
          <p:nvPr>
            <p:ph type="ctrTitle" sz="quarter"/>
          </p:nvPr>
        </p:nvSpPr>
        <p:spPr>
          <a:xfrm>
            <a:off x="2667000" y="1219200"/>
            <a:ext cx="6399213" cy="2438400"/>
          </a:xfrm>
        </p:spPr>
        <p:txBody>
          <a:bodyPr/>
          <a:lstStyle>
            <a:lvl1pPr>
              <a:defRPr b="1">
                <a:latin typeface="Arial" charset="0"/>
              </a:defRPr>
            </a:lvl1pPr>
          </a:lstStyle>
          <a:p>
            <a:r>
              <a:rPr lang="en-US"/>
              <a:t>Click to edit Master title style</a:t>
            </a:r>
          </a:p>
        </p:txBody>
      </p:sp>
      <p:sp>
        <p:nvSpPr>
          <p:cNvPr id="10253" name="Rectangle 13"/>
          <p:cNvSpPr>
            <a:spLocks noGrp="1" noChangeArrowheads="1"/>
          </p:cNvSpPr>
          <p:nvPr>
            <p:ph type="subTitle" sz="quarter" idx="1"/>
          </p:nvPr>
        </p:nvSpPr>
        <p:spPr>
          <a:xfrm>
            <a:off x="2665413" y="3886200"/>
            <a:ext cx="6400800" cy="1752600"/>
          </a:xfrm>
        </p:spPr>
        <p:txBody>
          <a:bodyPr/>
          <a:lstStyle>
            <a:lvl1pPr marL="0" indent="0" algn="ctr">
              <a:buFontTx/>
              <a:buNone/>
              <a:defRPr/>
            </a:lvl1pPr>
          </a:lstStyle>
          <a:p>
            <a:r>
              <a:rPr lang="en-US"/>
              <a:t>Click to edit Master subtitle style</a:t>
            </a:r>
          </a:p>
        </p:txBody>
      </p:sp>
      <p:sp>
        <p:nvSpPr>
          <p:cNvPr id="14" name="Rectangle 14"/>
          <p:cNvSpPr>
            <a:spLocks noGrp="1" noChangeArrowheads="1"/>
          </p:cNvSpPr>
          <p:nvPr>
            <p:ph type="dt" sz="quarter" idx="10"/>
          </p:nvPr>
        </p:nvSpPr>
        <p:spPr/>
        <p:txBody>
          <a:bodyPr/>
          <a:lstStyle>
            <a:lvl1pPr>
              <a:defRPr>
                <a:solidFill>
                  <a:srgbClr val="EAEAEA"/>
                </a:solidFill>
              </a:defRPr>
            </a:lvl1pPr>
          </a:lstStyle>
          <a:p>
            <a:pPr>
              <a:defRPr/>
            </a:pPr>
            <a:endParaRPr lang="en-US"/>
          </a:p>
        </p:txBody>
      </p:sp>
      <p:sp>
        <p:nvSpPr>
          <p:cNvPr id="15" name="Rectangle 15"/>
          <p:cNvSpPr>
            <a:spLocks noGrp="1" noChangeArrowheads="1"/>
          </p:cNvSpPr>
          <p:nvPr>
            <p:ph type="ftr" sz="quarter" idx="11"/>
          </p:nvPr>
        </p:nvSpPr>
        <p:spPr/>
        <p:txBody>
          <a:bodyPr/>
          <a:lstStyle>
            <a:lvl1pPr>
              <a:defRPr>
                <a:solidFill>
                  <a:srgbClr val="EAEAEA"/>
                </a:solidFill>
              </a:defRPr>
            </a:lvl1pPr>
          </a:lstStyle>
          <a:p>
            <a:pPr>
              <a:defRPr/>
            </a:pPr>
            <a:endParaRPr lang="en-US"/>
          </a:p>
        </p:txBody>
      </p:sp>
      <p:sp>
        <p:nvSpPr>
          <p:cNvPr id="16" name="Rectangle 16"/>
          <p:cNvSpPr>
            <a:spLocks noGrp="1" noChangeArrowheads="1"/>
          </p:cNvSpPr>
          <p:nvPr>
            <p:ph type="sldNum" sz="quarter" idx="12"/>
          </p:nvPr>
        </p:nvSpPr>
        <p:spPr/>
        <p:txBody>
          <a:bodyPr/>
          <a:lstStyle>
            <a:lvl1pPr>
              <a:defRPr>
                <a:solidFill>
                  <a:srgbClr val="EAEAEA"/>
                </a:solidFill>
              </a:defRPr>
            </a:lvl1pPr>
          </a:lstStyle>
          <a:p>
            <a:pPr>
              <a:defRPr/>
            </a:pPr>
            <a:fld id="{B34C73DD-E91A-4BBD-8084-50A7A9DAFA6B}" type="slidenum">
              <a:rPr lang="en-US"/>
              <a:pPr>
                <a:defRPr/>
              </a:pPr>
              <a:t>‹#›</a:t>
            </a:fld>
            <a:endParaRPr lang="en-US"/>
          </a:p>
        </p:txBody>
      </p:sp>
    </p:spTree>
    <p:extLst>
      <p:ext uri="{BB962C8B-B14F-4D97-AF65-F5344CB8AC3E}">
        <p14:creationId xmlns:p14="http://schemas.microsoft.com/office/powerpoint/2010/main" val="1093465793"/>
      </p:ext>
    </p:extLst>
  </p:cSld>
  <p:clrMapOvr>
    <a:masterClrMapping/>
  </p:clrMapOvr>
  <p:transition spd="med">
    <p:zoom dir="in"/>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endParaRPr lang="en-US">
              <a:solidFill>
                <a:srgbClr val="EAEAEA"/>
              </a:solidFill>
            </a:endParaRP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solidFill>
                <a:srgbClr val="EAEAEA"/>
              </a:solidFill>
            </a:endParaRPr>
          </a:p>
        </p:txBody>
      </p:sp>
      <p:sp>
        <p:nvSpPr>
          <p:cNvPr id="6" name="Rectangle 16"/>
          <p:cNvSpPr>
            <a:spLocks noGrp="1" noChangeArrowheads="1"/>
          </p:cNvSpPr>
          <p:nvPr>
            <p:ph type="sldNum" sz="quarter" idx="12"/>
          </p:nvPr>
        </p:nvSpPr>
        <p:spPr>
          <a:ln/>
        </p:spPr>
        <p:txBody>
          <a:bodyPr/>
          <a:lstStyle>
            <a:lvl1pPr>
              <a:defRPr/>
            </a:lvl1pPr>
          </a:lstStyle>
          <a:p>
            <a:pPr>
              <a:defRPr/>
            </a:pPr>
            <a:fld id="{874D4457-C8FA-48D5-ABA1-641A4E45FDCB}" type="slidenum">
              <a:rPr lang="en-US">
                <a:solidFill>
                  <a:srgbClr val="EAEAEA"/>
                </a:solidFill>
              </a:rPr>
              <a:pPr>
                <a:defRPr/>
              </a:pPr>
              <a:t>‹#›</a:t>
            </a:fld>
            <a:endParaRPr lang="en-US">
              <a:solidFill>
                <a:srgbClr val="EAEAEA"/>
              </a:solidFill>
            </a:endParaRPr>
          </a:p>
        </p:txBody>
      </p:sp>
    </p:spTree>
    <p:extLst>
      <p:ext uri="{BB962C8B-B14F-4D97-AF65-F5344CB8AC3E}">
        <p14:creationId xmlns:p14="http://schemas.microsoft.com/office/powerpoint/2010/main" val="2304531690"/>
      </p:ext>
    </p:extLst>
  </p:cSld>
  <p:clrMapOvr>
    <a:masterClrMapping/>
  </p:clrMapOvr>
  <p:transition spd="med">
    <p:zoom dir="in"/>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4"/>
          <p:cNvSpPr>
            <a:spLocks noGrp="1" noChangeArrowheads="1"/>
          </p:cNvSpPr>
          <p:nvPr>
            <p:ph type="dt" sz="half" idx="10"/>
          </p:nvPr>
        </p:nvSpPr>
        <p:spPr>
          <a:ln/>
        </p:spPr>
        <p:txBody>
          <a:bodyPr/>
          <a:lstStyle>
            <a:lvl1pPr>
              <a:defRPr/>
            </a:lvl1pPr>
          </a:lstStyle>
          <a:p>
            <a:pPr>
              <a:defRPr/>
            </a:pPr>
            <a:endParaRPr lang="en-US">
              <a:solidFill>
                <a:srgbClr val="EAEAEA"/>
              </a:solidFill>
            </a:endParaRP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solidFill>
                <a:srgbClr val="EAEAEA"/>
              </a:solidFill>
            </a:endParaRPr>
          </a:p>
        </p:txBody>
      </p:sp>
      <p:sp>
        <p:nvSpPr>
          <p:cNvPr id="6" name="Rectangle 16"/>
          <p:cNvSpPr>
            <a:spLocks noGrp="1" noChangeArrowheads="1"/>
          </p:cNvSpPr>
          <p:nvPr>
            <p:ph type="sldNum" sz="quarter" idx="12"/>
          </p:nvPr>
        </p:nvSpPr>
        <p:spPr>
          <a:ln/>
        </p:spPr>
        <p:txBody>
          <a:bodyPr/>
          <a:lstStyle>
            <a:lvl1pPr>
              <a:defRPr/>
            </a:lvl1pPr>
          </a:lstStyle>
          <a:p>
            <a:pPr>
              <a:defRPr/>
            </a:pPr>
            <a:fld id="{D2108DA3-F321-45A8-86B0-97929A14FFB2}" type="slidenum">
              <a:rPr lang="en-US">
                <a:solidFill>
                  <a:srgbClr val="EAEAEA"/>
                </a:solidFill>
              </a:rPr>
              <a:pPr>
                <a:defRPr/>
              </a:pPr>
              <a:t>‹#›</a:t>
            </a:fld>
            <a:endParaRPr lang="en-US">
              <a:solidFill>
                <a:srgbClr val="EAEAEA"/>
              </a:solidFill>
            </a:endParaRPr>
          </a:p>
        </p:txBody>
      </p:sp>
    </p:spTree>
    <p:extLst>
      <p:ext uri="{BB962C8B-B14F-4D97-AF65-F5344CB8AC3E}">
        <p14:creationId xmlns:p14="http://schemas.microsoft.com/office/powerpoint/2010/main" val="4206467810"/>
      </p:ext>
    </p:extLst>
  </p:cSld>
  <p:clrMapOvr>
    <a:masterClrMapping/>
  </p:clrMapOvr>
  <p:transition spd="med">
    <p:zoom dir="in"/>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324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dt" sz="half" idx="10"/>
          </p:nvPr>
        </p:nvSpPr>
        <p:spPr>
          <a:ln/>
        </p:spPr>
        <p:txBody>
          <a:bodyPr/>
          <a:lstStyle>
            <a:lvl1pPr>
              <a:defRPr/>
            </a:lvl1pPr>
          </a:lstStyle>
          <a:p>
            <a:pPr>
              <a:defRPr/>
            </a:pPr>
            <a:endParaRPr lang="en-US">
              <a:solidFill>
                <a:srgbClr val="EAEAEA"/>
              </a:solidFill>
            </a:endParaRPr>
          </a:p>
        </p:txBody>
      </p:sp>
      <p:sp>
        <p:nvSpPr>
          <p:cNvPr id="6" name="Rectangle 15"/>
          <p:cNvSpPr>
            <a:spLocks noGrp="1" noChangeArrowheads="1"/>
          </p:cNvSpPr>
          <p:nvPr>
            <p:ph type="ftr" sz="quarter" idx="11"/>
          </p:nvPr>
        </p:nvSpPr>
        <p:spPr>
          <a:ln/>
        </p:spPr>
        <p:txBody>
          <a:bodyPr/>
          <a:lstStyle>
            <a:lvl1pPr>
              <a:defRPr/>
            </a:lvl1pPr>
          </a:lstStyle>
          <a:p>
            <a:pPr>
              <a:defRPr/>
            </a:pPr>
            <a:endParaRPr lang="en-US">
              <a:solidFill>
                <a:srgbClr val="EAEAEA"/>
              </a:solidFill>
            </a:endParaRPr>
          </a:p>
        </p:txBody>
      </p:sp>
      <p:sp>
        <p:nvSpPr>
          <p:cNvPr id="7" name="Rectangle 16"/>
          <p:cNvSpPr>
            <a:spLocks noGrp="1" noChangeArrowheads="1"/>
          </p:cNvSpPr>
          <p:nvPr>
            <p:ph type="sldNum" sz="quarter" idx="12"/>
          </p:nvPr>
        </p:nvSpPr>
        <p:spPr>
          <a:ln/>
        </p:spPr>
        <p:txBody>
          <a:bodyPr/>
          <a:lstStyle>
            <a:lvl1pPr>
              <a:defRPr/>
            </a:lvl1pPr>
          </a:lstStyle>
          <a:p>
            <a:pPr>
              <a:defRPr/>
            </a:pPr>
            <a:fld id="{D2AF523A-693B-4917-874D-94D873FE28BC}" type="slidenum">
              <a:rPr lang="en-US">
                <a:solidFill>
                  <a:srgbClr val="EAEAEA"/>
                </a:solidFill>
              </a:rPr>
              <a:pPr>
                <a:defRPr/>
              </a:pPr>
              <a:t>‹#›</a:t>
            </a:fld>
            <a:endParaRPr lang="en-US">
              <a:solidFill>
                <a:srgbClr val="EAEAEA"/>
              </a:solidFill>
            </a:endParaRPr>
          </a:p>
        </p:txBody>
      </p:sp>
    </p:spTree>
    <p:extLst>
      <p:ext uri="{BB962C8B-B14F-4D97-AF65-F5344CB8AC3E}">
        <p14:creationId xmlns:p14="http://schemas.microsoft.com/office/powerpoint/2010/main" val="4192079254"/>
      </p:ext>
    </p:extLst>
  </p:cSld>
  <p:clrMapOvr>
    <a:masterClrMapping/>
  </p:clrMapOvr>
  <p:transition spd="med">
    <p:zoom dir="in"/>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4"/>
          <p:cNvSpPr>
            <a:spLocks noGrp="1" noChangeArrowheads="1"/>
          </p:cNvSpPr>
          <p:nvPr>
            <p:ph type="dt" sz="half" idx="10"/>
          </p:nvPr>
        </p:nvSpPr>
        <p:spPr>
          <a:ln/>
        </p:spPr>
        <p:txBody>
          <a:bodyPr/>
          <a:lstStyle>
            <a:lvl1pPr>
              <a:defRPr/>
            </a:lvl1pPr>
          </a:lstStyle>
          <a:p>
            <a:pPr>
              <a:defRPr/>
            </a:pPr>
            <a:endParaRPr lang="en-US">
              <a:solidFill>
                <a:srgbClr val="EAEAEA"/>
              </a:solidFill>
            </a:endParaRPr>
          </a:p>
        </p:txBody>
      </p:sp>
      <p:sp>
        <p:nvSpPr>
          <p:cNvPr id="8" name="Rectangle 15"/>
          <p:cNvSpPr>
            <a:spLocks noGrp="1" noChangeArrowheads="1"/>
          </p:cNvSpPr>
          <p:nvPr>
            <p:ph type="ftr" sz="quarter" idx="11"/>
          </p:nvPr>
        </p:nvSpPr>
        <p:spPr>
          <a:ln/>
        </p:spPr>
        <p:txBody>
          <a:bodyPr/>
          <a:lstStyle>
            <a:lvl1pPr>
              <a:defRPr/>
            </a:lvl1pPr>
          </a:lstStyle>
          <a:p>
            <a:pPr>
              <a:defRPr/>
            </a:pPr>
            <a:endParaRPr lang="en-US">
              <a:solidFill>
                <a:srgbClr val="EAEAEA"/>
              </a:solidFill>
            </a:endParaRPr>
          </a:p>
        </p:txBody>
      </p:sp>
      <p:sp>
        <p:nvSpPr>
          <p:cNvPr id="9" name="Rectangle 16"/>
          <p:cNvSpPr>
            <a:spLocks noGrp="1" noChangeArrowheads="1"/>
          </p:cNvSpPr>
          <p:nvPr>
            <p:ph type="sldNum" sz="quarter" idx="12"/>
          </p:nvPr>
        </p:nvSpPr>
        <p:spPr>
          <a:ln/>
        </p:spPr>
        <p:txBody>
          <a:bodyPr/>
          <a:lstStyle>
            <a:lvl1pPr>
              <a:defRPr/>
            </a:lvl1pPr>
          </a:lstStyle>
          <a:p>
            <a:pPr>
              <a:defRPr/>
            </a:pPr>
            <a:fld id="{C347D611-98B6-4CC8-AA41-A289C96039F5}" type="slidenum">
              <a:rPr lang="en-US">
                <a:solidFill>
                  <a:srgbClr val="EAEAEA"/>
                </a:solidFill>
              </a:rPr>
              <a:pPr>
                <a:defRPr/>
              </a:pPr>
              <a:t>‹#›</a:t>
            </a:fld>
            <a:endParaRPr lang="en-US">
              <a:solidFill>
                <a:srgbClr val="EAEAEA"/>
              </a:solidFill>
            </a:endParaRPr>
          </a:p>
        </p:txBody>
      </p:sp>
    </p:spTree>
    <p:extLst>
      <p:ext uri="{BB962C8B-B14F-4D97-AF65-F5344CB8AC3E}">
        <p14:creationId xmlns:p14="http://schemas.microsoft.com/office/powerpoint/2010/main" val="2627555347"/>
      </p:ext>
    </p:extLst>
  </p:cSld>
  <p:clrMapOvr>
    <a:masterClrMapping/>
  </p:clrMapOvr>
  <p:transition spd="med">
    <p:zoom dir="in"/>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4"/>
          <p:cNvSpPr>
            <a:spLocks noGrp="1" noChangeArrowheads="1"/>
          </p:cNvSpPr>
          <p:nvPr>
            <p:ph type="dt" sz="half" idx="10"/>
          </p:nvPr>
        </p:nvSpPr>
        <p:spPr>
          <a:ln/>
        </p:spPr>
        <p:txBody>
          <a:bodyPr/>
          <a:lstStyle>
            <a:lvl1pPr>
              <a:defRPr/>
            </a:lvl1pPr>
          </a:lstStyle>
          <a:p>
            <a:pPr>
              <a:defRPr/>
            </a:pPr>
            <a:endParaRPr lang="en-US">
              <a:solidFill>
                <a:srgbClr val="EAEAEA"/>
              </a:solidFill>
            </a:endParaRPr>
          </a:p>
        </p:txBody>
      </p:sp>
      <p:sp>
        <p:nvSpPr>
          <p:cNvPr id="4" name="Rectangle 15"/>
          <p:cNvSpPr>
            <a:spLocks noGrp="1" noChangeArrowheads="1"/>
          </p:cNvSpPr>
          <p:nvPr>
            <p:ph type="ftr" sz="quarter" idx="11"/>
          </p:nvPr>
        </p:nvSpPr>
        <p:spPr>
          <a:ln/>
        </p:spPr>
        <p:txBody>
          <a:bodyPr/>
          <a:lstStyle>
            <a:lvl1pPr>
              <a:defRPr/>
            </a:lvl1pPr>
          </a:lstStyle>
          <a:p>
            <a:pPr>
              <a:defRPr/>
            </a:pPr>
            <a:endParaRPr lang="en-US">
              <a:solidFill>
                <a:srgbClr val="EAEAEA"/>
              </a:solidFill>
            </a:endParaRPr>
          </a:p>
        </p:txBody>
      </p:sp>
      <p:sp>
        <p:nvSpPr>
          <p:cNvPr id="5" name="Rectangle 16"/>
          <p:cNvSpPr>
            <a:spLocks noGrp="1" noChangeArrowheads="1"/>
          </p:cNvSpPr>
          <p:nvPr>
            <p:ph type="sldNum" sz="quarter" idx="12"/>
          </p:nvPr>
        </p:nvSpPr>
        <p:spPr>
          <a:ln/>
        </p:spPr>
        <p:txBody>
          <a:bodyPr/>
          <a:lstStyle>
            <a:lvl1pPr>
              <a:defRPr/>
            </a:lvl1pPr>
          </a:lstStyle>
          <a:p>
            <a:pPr>
              <a:defRPr/>
            </a:pPr>
            <a:fld id="{A1C974B2-CA86-49D5-882E-FB037F314B32}" type="slidenum">
              <a:rPr lang="en-US">
                <a:solidFill>
                  <a:srgbClr val="EAEAEA"/>
                </a:solidFill>
              </a:rPr>
              <a:pPr>
                <a:defRPr/>
              </a:pPr>
              <a:t>‹#›</a:t>
            </a:fld>
            <a:endParaRPr lang="en-US">
              <a:solidFill>
                <a:srgbClr val="EAEAEA"/>
              </a:solidFill>
            </a:endParaRPr>
          </a:p>
        </p:txBody>
      </p:sp>
    </p:spTree>
    <p:extLst>
      <p:ext uri="{BB962C8B-B14F-4D97-AF65-F5344CB8AC3E}">
        <p14:creationId xmlns:p14="http://schemas.microsoft.com/office/powerpoint/2010/main" val="916657747"/>
      </p:ext>
    </p:extLst>
  </p:cSld>
  <p:clrMapOvr>
    <a:masterClrMapping/>
  </p:clrMapOvr>
  <p:transition spd="med">
    <p:zoom dir="in"/>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dt" sz="half" idx="10"/>
          </p:nvPr>
        </p:nvSpPr>
        <p:spPr>
          <a:ln/>
        </p:spPr>
        <p:txBody>
          <a:bodyPr/>
          <a:lstStyle>
            <a:lvl1pPr>
              <a:defRPr/>
            </a:lvl1pPr>
          </a:lstStyle>
          <a:p>
            <a:pPr>
              <a:defRPr/>
            </a:pPr>
            <a:endParaRPr lang="en-US">
              <a:solidFill>
                <a:srgbClr val="EAEAEA"/>
              </a:solidFill>
            </a:endParaRPr>
          </a:p>
        </p:txBody>
      </p:sp>
      <p:sp>
        <p:nvSpPr>
          <p:cNvPr id="3" name="Rectangle 15"/>
          <p:cNvSpPr>
            <a:spLocks noGrp="1" noChangeArrowheads="1"/>
          </p:cNvSpPr>
          <p:nvPr>
            <p:ph type="ftr" sz="quarter" idx="11"/>
          </p:nvPr>
        </p:nvSpPr>
        <p:spPr>
          <a:ln/>
        </p:spPr>
        <p:txBody>
          <a:bodyPr/>
          <a:lstStyle>
            <a:lvl1pPr>
              <a:defRPr/>
            </a:lvl1pPr>
          </a:lstStyle>
          <a:p>
            <a:pPr>
              <a:defRPr/>
            </a:pPr>
            <a:endParaRPr lang="en-US">
              <a:solidFill>
                <a:srgbClr val="EAEAEA"/>
              </a:solidFill>
            </a:endParaRPr>
          </a:p>
        </p:txBody>
      </p:sp>
      <p:sp>
        <p:nvSpPr>
          <p:cNvPr id="4" name="Rectangle 16"/>
          <p:cNvSpPr>
            <a:spLocks noGrp="1" noChangeArrowheads="1"/>
          </p:cNvSpPr>
          <p:nvPr>
            <p:ph type="sldNum" sz="quarter" idx="12"/>
          </p:nvPr>
        </p:nvSpPr>
        <p:spPr>
          <a:ln/>
        </p:spPr>
        <p:txBody>
          <a:bodyPr/>
          <a:lstStyle>
            <a:lvl1pPr>
              <a:defRPr/>
            </a:lvl1pPr>
          </a:lstStyle>
          <a:p>
            <a:pPr>
              <a:defRPr/>
            </a:pPr>
            <a:fld id="{5431C5A8-BBD9-4EFC-8E8E-B9E2A4E55555}" type="slidenum">
              <a:rPr lang="en-US">
                <a:solidFill>
                  <a:srgbClr val="EAEAEA"/>
                </a:solidFill>
              </a:rPr>
              <a:pPr>
                <a:defRPr/>
              </a:pPr>
              <a:t>‹#›</a:t>
            </a:fld>
            <a:endParaRPr lang="en-US">
              <a:solidFill>
                <a:srgbClr val="EAEAEA"/>
              </a:solidFill>
            </a:endParaRPr>
          </a:p>
        </p:txBody>
      </p:sp>
    </p:spTree>
    <p:extLst>
      <p:ext uri="{BB962C8B-B14F-4D97-AF65-F5344CB8AC3E}">
        <p14:creationId xmlns:p14="http://schemas.microsoft.com/office/powerpoint/2010/main" val="867829447"/>
      </p:ext>
    </p:extLst>
  </p:cSld>
  <p:clrMapOvr>
    <a:masterClrMapping/>
  </p:clrMapOvr>
  <p:transition spd="med">
    <p:zoom dir="in"/>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endParaRPr lang="en-US">
              <a:solidFill>
                <a:srgbClr val="EAEAEA"/>
              </a:solidFill>
            </a:endParaRPr>
          </a:p>
        </p:txBody>
      </p:sp>
      <p:sp>
        <p:nvSpPr>
          <p:cNvPr id="6" name="Rectangle 15"/>
          <p:cNvSpPr>
            <a:spLocks noGrp="1" noChangeArrowheads="1"/>
          </p:cNvSpPr>
          <p:nvPr>
            <p:ph type="ftr" sz="quarter" idx="11"/>
          </p:nvPr>
        </p:nvSpPr>
        <p:spPr>
          <a:ln/>
        </p:spPr>
        <p:txBody>
          <a:bodyPr/>
          <a:lstStyle>
            <a:lvl1pPr>
              <a:defRPr/>
            </a:lvl1pPr>
          </a:lstStyle>
          <a:p>
            <a:pPr>
              <a:defRPr/>
            </a:pPr>
            <a:endParaRPr lang="en-US">
              <a:solidFill>
                <a:srgbClr val="EAEAEA"/>
              </a:solidFill>
            </a:endParaRPr>
          </a:p>
        </p:txBody>
      </p:sp>
      <p:sp>
        <p:nvSpPr>
          <p:cNvPr id="7" name="Rectangle 16"/>
          <p:cNvSpPr>
            <a:spLocks noGrp="1" noChangeArrowheads="1"/>
          </p:cNvSpPr>
          <p:nvPr>
            <p:ph type="sldNum" sz="quarter" idx="12"/>
          </p:nvPr>
        </p:nvSpPr>
        <p:spPr>
          <a:ln/>
        </p:spPr>
        <p:txBody>
          <a:bodyPr/>
          <a:lstStyle>
            <a:lvl1pPr>
              <a:defRPr/>
            </a:lvl1pPr>
          </a:lstStyle>
          <a:p>
            <a:pPr>
              <a:defRPr/>
            </a:pPr>
            <a:fld id="{E3428B92-010D-44CA-AF2C-83170227624D}" type="slidenum">
              <a:rPr lang="en-US">
                <a:solidFill>
                  <a:srgbClr val="EAEAEA"/>
                </a:solidFill>
              </a:rPr>
              <a:pPr>
                <a:defRPr/>
              </a:pPr>
              <a:t>‹#›</a:t>
            </a:fld>
            <a:endParaRPr lang="en-US">
              <a:solidFill>
                <a:srgbClr val="EAEAEA"/>
              </a:solidFill>
            </a:endParaRPr>
          </a:p>
        </p:txBody>
      </p:sp>
    </p:spTree>
    <p:extLst>
      <p:ext uri="{BB962C8B-B14F-4D97-AF65-F5344CB8AC3E}">
        <p14:creationId xmlns:p14="http://schemas.microsoft.com/office/powerpoint/2010/main" val="3565743482"/>
      </p:ext>
    </p:extLst>
  </p:cSld>
  <p:clrMapOvr>
    <a:masterClrMapping/>
  </p:clrMapOvr>
  <p:transition spd="med">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AD26C2D-8255-4AD9-8371-55E11C01F8FA}" type="datetimeFigureOut">
              <a:rPr lang="en-US" smtClean="0"/>
              <a:t>4/6/2013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2E2362-34A5-4278-BD4D-BE89F841275B}"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endParaRPr lang="en-US">
              <a:solidFill>
                <a:srgbClr val="EAEAEA"/>
              </a:solidFill>
            </a:endParaRPr>
          </a:p>
        </p:txBody>
      </p:sp>
      <p:sp>
        <p:nvSpPr>
          <p:cNvPr id="6" name="Rectangle 15"/>
          <p:cNvSpPr>
            <a:spLocks noGrp="1" noChangeArrowheads="1"/>
          </p:cNvSpPr>
          <p:nvPr>
            <p:ph type="ftr" sz="quarter" idx="11"/>
          </p:nvPr>
        </p:nvSpPr>
        <p:spPr>
          <a:ln/>
        </p:spPr>
        <p:txBody>
          <a:bodyPr/>
          <a:lstStyle>
            <a:lvl1pPr>
              <a:defRPr/>
            </a:lvl1pPr>
          </a:lstStyle>
          <a:p>
            <a:pPr>
              <a:defRPr/>
            </a:pPr>
            <a:endParaRPr lang="en-US">
              <a:solidFill>
                <a:srgbClr val="EAEAEA"/>
              </a:solidFill>
            </a:endParaRPr>
          </a:p>
        </p:txBody>
      </p:sp>
      <p:sp>
        <p:nvSpPr>
          <p:cNvPr id="7" name="Rectangle 16"/>
          <p:cNvSpPr>
            <a:spLocks noGrp="1" noChangeArrowheads="1"/>
          </p:cNvSpPr>
          <p:nvPr>
            <p:ph type="sldNum" sz="quarter" idx="12"/>
          </p:nvPr>
        </p:nvSpPr>
        <p:spPr>
          <a:ln/>
        </p:spPr>
        <p:txBody>
          <a:bodyPr/>
          <a:lstStyle>
            <a:lvl1pPr>
              <a:defRPr/>
            </a:lvl1pPr>
          </a:lstStyle>
          <a:p>
            <a:pPr>
              <a:defRPr/>
            </a:pPr>
            <a:fld id="{45E9ED9C-1087-48B0-A902-FD015D291BEE}" type="slidenum">
              <a:rPr lang="en-US">
                <a:solidFill>
                  <a:srgbClr val="EAEAEA"/>
                </a:solidFill>
              </a:rPr>
              <a:pPr>
                <a:defRPr/>
              </a:pPr>
              <a:t>‹#›</a:t>
            </a:fld>
            <a:endParaRPr lang="en-US">
              <a:solidFill>
                <a:srgbClr val="EAEAEA"/>
              </a:solidFill>
            </a:endParaRPr>
          </a:p>
        </p:txBody>
      </p:sp>
    </p:spTree>
    <p:extLst>
      <p:ext uri="{BB962C8B-B14F-4D97-AF65-F5344CB8AC3E}">
        <p14:creationId xmlns:p14="http://schemas.microsoft.com/office/powerpoint/2010/main" val="1402324419"/>
      </p:ext>
    </p:extLst>
  </p:cSld>
  <p:clrMapOvr>
    <a:masterClrMapping/>
  </p:clrMapOvr>
  <p:transition spd="med">
    <p:zoom dir="in"/>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endParaRPr lang="en-US">
              <a:solidFill>
                <a:srgbClr val="EAEAEA"/>
              </a:solidFill>
            </a:endParaRP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solidFill>
                <a:srgbClr val="EAEAEA"/>
              </a:solidFill>
            </a:endParaRPr>
          </a:p>
        </p:txBody>
      </p:sp>
      <p:sp>
        <p:nvSpPr>
          <p:cNvPr id="6" name="Rectangle 16"/>
          <p:cNvSpPr>
            <a:spLocks noGrp="1" noChangeArrowheads="1"/>
          </p:cNvSpPr>
          <p:nvPr>
            <p:ph type="sldNum" sz="quarter" idx="12"/>
          </p:nvPr>
        </p:nvSpPr>
        <p:spPr>
          <a:ln/>
        </p:spPr>
        <p:txBody>
          <a:bodyPr/>
          <a:lstStyle>
            <a:lvl1pPr>
              <a:defRPr/>
            </a:lvl1pPr>
          </a:lstStyle>
          <a:p>
            <a:pPr>
              <a:defRPr/>
            </a:pPr>
            <a:fld id="{A2209CEB-6BCA-40B4-B4FA-6AC2602C7737}" type="slidenum">
              <a:rPr lang="en-US">
                <a:solidFill>
                  <a:srgbClr val="EAEAEA"/>
                </a:solidFill>
              </a:rPr>
              <a:pPr>
                <a:defRPr/>
              </a:pPr>
              <a:t>‹#›</a:t>
            </a:fld>
            <a:endParaRPr lang="en-US">
              <a:solidFill>
                <a:srgbClr val="EAEAEA"/>
              </a:solidFill>
            </a:endParaRPr>
          </a:p>
        </p:txBody>
      </p:sp>
    </p:spTree>
    <p:extLst>
      <p:ext uri="{BB962C8B-B14F-4D97-AF65-F5344CB8AC3E}">
        <p14:creationId xmlns:p14="http://schemas.microsoft.com/office/powerpoint/2010/main" val="1924006758"/>
      </p:ext>
    </p:extLst>
  </p:cSld>
  <p:clrMapOvr>
    <a:masterClrMapping/>
  </p:clrMapOvr>
  <p:transition spd="med">
    <p:zoom dir="in"/>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9313"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0013"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endParaRPr lang="en-US">
              <a:solidFill>
                <a:srgbClr val="EAEAEA"/>
              </a:solidFill>
            </a:endParaRP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solidFill>
                <a:srgbClr val="EAEAEA"/>
              </a:solidFill>
            </a:endParaRPr>
          </a:p>
        </p:txBody>
      </p:sp>
      <p:sp>
        <p:nvSpPr>
          <p:cNvPr id="6" name="Rectangle 16"/>
          <p:cNvSpPr>
            <a:spLocks noGrp="1" noChangeArrowheads="1"/>
          </p:cNvSpPr>
          <p:nvPr>
            <p:ph type="sldNum" sz="quarter" idx="12"/>
          </p:nvPr>
        </p:nvSpPr>
        <p:spPr>
          <a:ln/>
        </p:spPr>
        <p:txBody>
          <a:bodyPr/>
          <a:lstStyle>
            <a:lvl1pPr>
              <a:defRPr/>
            </a:lvl1pPr>
          </a:lstStyle>
          <a:p>
            <a:pPr>
              <a:defRPr/>
            </a:pPr>
            <a:fld id="{134AA8DE-08CC-4E19-9656-8F90B4EA7B2E}" type="slidenum">
              <a:rPr lang="en-US">
                <a:solidFill>
                  <a:srgbClr val="EAEAEA"/>
                </a:solidFill>
              </a:rPr>
              <a:pPr>
                <a:defRPr/>
              </a:pPr>
              <a:t>‹#›</a:t>
            </a:fld>
            <a:endParaRPr lang="en-US">
              <a:solidFill>
                <a:srgbClr val="EAEAEA"/>
              </a:solidFill>
            </a:endParaRPr>
          </a:p>
        </p:txBody>
      </p:sp>
    </p:spTree>
    <p:extLst>
      <p:ext uri="{BB962C8B-B14F-4D97-AF65-F5344CB8AC3E}">
        <p14:creationId xmlns:p14="http://schemas.microsoft.com/office/powerpoint/2010/main" val="3226700034"/>
      </p:ext>
    </p:extLst>
  </p:cSld>
  <p:clrMapOvr>
    <a:masterClrMapping/>
  </p:clrMapOvr>
  <p:transition spd="med">
    <p:zoom dir="in"/>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3055938" cy="6862763"/>
            <a:chOff x="0" y="0"/>
            <a:chExt cx="1925" cy="4323"/>
          </a:xfrm>
        </p:grpSpPr>
        <p:sp>
          <p:nvSpPr>
            <p:cNvPr id="5" name="Freeform 3"/>
            <p:cNvSpPr>
              <a:spLocks/>
            </p:cNvSpPr>
            <p:nvPr/>
          </p:nvSpPr>
          <p:spPr bwMode="auto">
            <a:xfrm>
              <a:off x="894" y="139"/>
              <a:ext cx="1031" cy="4184"/>
            </a:xfrm>
            <a:custGeom>
              <a:avLst/>
              <a:gdLst/>
              <a:ahLst/>
              <a:cxnLst>
                <a:cxn ang="0">
                  <a:pos x="728" y="0"/>
                </a:cxn>
                <a:cxn ang="0">
                  <a:pos x="790" y="23"/>
                </a:cxn>
                <a:cxn ang="0">
                  <a:pos x="830" y="65"/>
                </a:cxn>
                <a:cxn ang="0">
                  <a:pos x="856" y="170"/>
                </a:cxn>
                <a:cxn ang="0">
                  <a:pos x="890" y="339"/>
                </a:cxn>
                <a:cxn ang="0">
                  <a:pos x="962" y="465"/>
                </a:cxn>
                <a:cxn ang="0">
                  <a:pos x="1030" y="518"/>
                </a:cxn>
                <a:cxn ang="0">
                  <a:pos x="1030" y="644"/>
                </a:cxn>
                <a:cxn ang="0">
                  <a:pos x="1030" y="749"/>
                </a:cxn>
                <a:cxn ang="0">
                  <a:pos x="1016" y="897"/>
                </a:cxn>
                <a:cxn ang="0">
                  <a:pos x="1003" y="1012"/>
                </a:cxn>
                <a:cxn ang="0">
                  <a:pos x="976" y="1055"/>
                </a:cxn>
                <a:cxn ang="0">
                  <a:pos x="923" y="1107"/>
                </a:cxn>
                <a:cxn ang="0">
                  <a:pos x="890" y="1160"/>
                </a:cxn>
                <a:cxn ang="0">
                  <a:pos x="809" y="1191"/>
                </a:cxn>
                <a:cxn ang="0">
                  <a:pos x="796" y="1339"/>
                </a:cxn>
                <a:cxn ang="0">
                  <a:pos x="796" y="1413"/>
                </a:cxn>
                <a:cxn ang="0">
                  <a:pos x="796" y="1549"/>
                </a:cxn>
                <a:cxn ang="0">
                  <a:pos x="796" y="1655"/>
                </a:cxn>
                <a:cxn ang="0">
                  <a:pos x="850" y="1844"/>
                </a:cxn>
                <a:cxn ang="0">
                  <a:pos x="863" y="1939"/>
                </a:cxn>
                <a:cxn ang="0">
                  <a:pos x="843" y="2023"/>
                </a:cxn>
                <a:cxn ang="0">
                  <a:pos x="816" y="2119"/>
                </a:cxn>
                <a:cxn ang="0">
                  <a:pos x="796" y="2245"/>
                </a:cxn>
                <a:cxn ang="0">
                  <a:pos x="776" y="2372"/>
                </a:cxn>
                <a:cxn ang="0">
                  <a:pos x="763" y="2466"/>
                </a:cxn>
                <a:cxn ang="0">
                  <a:pos x="663" y="2519"/>
                </a:cxn>
                <a:cxn ang="0">
                  <a:pos x="570" y="2635"/>
                </a:cxn>
                <a:cxn ang="0">
                  <a:pos x="510" y="2730"/>
                </a:cxn>
                <a:cxn ang="0">
                  <a:pos x="497" y="2835"/>
                </a:cxn>
                <a:cxn ang="0">
                  <a:pos x="497" y="2982"/>
                </a:cxn>
                <a:cxn ang="0">
                  <a:pos x="497" y="3130"/>
                </a:cxn>
                <a:cxn ang="0">
                  <a:pos x="516" y="3193"/>
                </a:cxn>
                <a:cxn ang="0">
                  <a:pos x="610" y="3235"/>
                </a:cxn>
                <a:cxn ang="0">
                  <a:pos x="637" y="3298"/>
                </a:cxn>
                <a:cxn ang="0">
                  <a:pos x="637" y="3424"/>
                </a:cxn>
                <a:cxn ang="0">
                  <a:pos x="663" y="3561"/>
                </a:cxn>
                <a:cxn ang="0">
                  <a:pos x="743" y="3645"/>
                </a:cxn>
                <a:cxn ang="0">
                  <a:pos x="750" y="3719"/>
                </a:cxn>
                <a:cxn ang="0">
                  <a:pos x="750" y="3793"/>
                </a:cxn>
                <a:cxn ang="0">
                  <a:pos x="750" y="3993"/>
                </a:cxn>
                <a:cxn ang="0">
                  <a:pos x="750" y="4056"/>
                </a:cxn>
                <a:cxn ang="0">
                  <a:pos x="756" y="4119"/>
                </a:cxn>
                <a:cxn ang="0">
                  <a:pos x="13" y="4183"/>
                </a:cxn>
              </a:cxnLst>
              <a:rect l="0" t="0" r="r" b="b"/>
              <a:pathLst>
                <a:path w="1031" h="4184">
                  <a:moveTo>
                    <a:pt x="0" y="0"/>
                  </a:moveTo>
                  <a:lnTo>
                    <a:pt x="728" y="0"/>
                  </a:lnTo>
                  <a:lnTo>
                    <a:pt x="743" y="0"/>
                  </a:lnTo>
                  <a:lnTo>
                    <a:pt x="790" y="23"/>
                  </a:lnTo>
                  <a:lnTo>
                    <a:pt x="809" y="54"/>
                  </a:lnTo>
                  <a:lnTo>
                    <a:pt x="830" y="65"/>
                  </a:lnTo>
                  <a:lnTo>
                    <a:pt x="843" y="128"/>
                  </a:lnTo>
                  <a:lnTo>
                    <a:pt x="856" y="170"/>
                  </a:lnTo>
                  <a:lnTo>
                    <a:pt x="876" y="254"/>
                  </a:lnTo>
                  <a:lnTo>
                    <a:pt x="890" y="339"/>
                  </a:lnTo>
                  <a:lnTo>
                    <a:pt x="909" y="423"/>
                  </a:lnTo>
                  <a:lnTo>
                    <a:pt x="962" y="465"/>
                  </a:lnTo>
                  <a:lnTo>
                    <a:pt x="1016" y="486"/>
                  </a:lnTo>
                  <a:lnTo>
                    <a:pt x="1030" y="518"/>
                  </a:lnTo>
                  <a:lnTo>
                    <a:pt x="1030" y="581"/>
                  </a:lnTo>
                  <a:lnTo>
                    <a:pt x="1030" y="644"/>
                  </a:lnTo>
                  <a:lnTo>
                    <a:pt x="1030" y="707"/>
                  </a:lnTo>
                  <a:lnTo>
                    <a:pt x="1030" y="749"/>
                  </a:lnTo>
                  <a:lnTo>
                    <a:pt x="1023" y="833"/>
                  </a:lnTo>
                  <a:lnTo>
                    <a:pt x="1016" y="897"/>
                  </a:lnTo>
                  <a:lnTo>
                    <a:pt x="1009" y="981"/>
                  </a:lnTo>
                  <a:lnTo>
                    <a:pt x="1003" y="1012"/>
                  </a:lnTo>
                  <a:lnTo>
                    <a:pt x="990" y="1034"/>
                  </a:lnTo>
                  <a:lnTo>
                    <a:pt x="976" y="1055"/>
                  </a:lnTo>
                  <a:lnTo>
                    <a:pt x="962" y="1086"/>
                  </a:lnTo>
                  <a:lnTo>
                    <a:pt x="923" y="1107"/>
                  </a:lnTo>
                  <a:lnTo>
                    <a:pt x="903" y="1128"/>
                  </a:lnTo>
                  <a:lnTo>
                    <a:pt x="890" y="1160"/>
                  </a:lnTo>
                  <a:lnTo>
                    <a:pt x="850" y="1170"/>
                  </a:lnTo>
                  <a:lnTo>
                    <a:pt x="809" y="1191"/>
                  </a:lnTo>
                  <a:lnTo>
                    <a:pt x="803" y="1255"/>
                  </a:lnTo>
                  <a:lnTo>
                    <a:pt x="796" y="1339"/>
                  </a:lnTo>
                  <a:lnTo>
                    <a:pt x="796" y="1370"/>
                  </a:lnTo>
                  <a:lnTo>
                    <a:pt x="796" y="1413"/>
                  </a:lnTo>
                  <a:lnTo>
                    <a:pt x="796" y="1518"/>
                  </a:lnTo>
                  <a:lnTo>
                    <a:pt x="796" y="1549"/>
                  </a:lnTo>
                  <a:lnTo>
                    <a:pt x="796" y="1613"/>
                  </a:lnTo>
                  <a:lnTo>
                    <a:pt x="796" y="1655"/>
                  </a:lnTo>
                  <a:lnTo>
                    <a:pt x="809" y="1760"/>
                  </a:lnTo>
                  <a:lnTo>
                    <a:pt x="850" y="1844"/>
                  </a:lnTo>
                  <a:lnTo>
                    <a:pt x="863" y="1876"/>
                  </a:lnTo>
                  <a:lnTo>
                    <a:pt x="863" y="1939"/>
                  </a:lnTo>
                  <a:lnTo>
                    <a:pt x="856" y="1981"/>
                  </a:lnTo>
                  <a:lnTo>
                    <a:pt x="843" y="2023"/>
                  </a:lnTo>
                  <a:lnTo>
                    <a:pt x="830" y="2086"/>
                  </a:lnTo>
                  <a:lnTo>
                    <a:pt x="816" y="2119"/>
                  </a:lnTo>
                  <a:lnTo>
                    <a:pt x="803" y="2150"/>
                  </a:lnTo>
                  <a:lnTo>
                    <a:pt x="796" y="2245"/>
                  </a:lnTo>
                  <a:lnTo>
                    <a:pt x="783" y="2308"/>
                  </a:lnTo>
                  <a:lnTo>
                    <a:pt x="776" y="2372"/>
                  </a:lnTo>
                  <a:lnTo>
                    <a:pt x="769" y="2435"/>
                  </a:lnTo>
                  <a:lnTo>
                    <a:pt x="763" y="2466"/>
                  </a:lnTo>
                  <a:lnTo>
                    <a:pt x="716" y="2498"/>
                  </a:lnTo>
                  <a:lnTo>
                    <a:pt x="663" y="2519"/>
                  </a:lnTo>
                  <a:lnTo>
                    <a:pt x="637" y="2551"/>
                  </a:lnTo>
                  <a:lnTo>
                    <a:pt x="570" y="2635"/>
                  </a:lnTo>
                  <a:lnTo>
                    <a:pt x="516" y="2698"/>
                  </a:lnTo>
                  <a:lnTo>
                    <a:pt x="510" y="2730"/>
                  </a:lnTo>
                  <a:lnTo>
                    <a:pt x="497" y="2772"/>
                  </a:lnTo>
                  <a:lnTo>
                    <a:pt x="497" y="2835"/>
                  </a:lnTo>
                  <a:lnTo>
                    <a:pt x="497" y="2919"/>
                  </a:lnTo>
                  <a:lnTo>
                    <a:pt x="497" y="2982"/>
                  </a:lnTo>
                  <a:lnTo>
                    <a:pt x="497" y="3066"/>
                  </a:lnTo>
                  <a:lnTo>
                    <a:pt x="497" y="3130"/>
                  </a:lnTo>
                  <a:lnTo>
                    <a:pt x="497" y="3161"/>
                  </a:lnTo>
                  <a:lnTo>
                    <a:pt x="516" y="3193"/>
                  </a:lnTo>
                  <a:lnTo>
                    <a:pt x="543" y="3214"/>
                  </a:lnTo>
                  <a:lnTo>
                    <a:pt x="610" y="3235"/>
                  </a:lnTo>
                  <a:lnTo>
                    <a:pt x="630" y="3266"/>
                  </a:lnTo>
                  <a:lnTo>
                    <a:pt x="637" y="3298"/>
                  </a:lnTo>
                  <a:lnTo>
                    <a:pt x="637" y="3340"/>
                  </a:lnTo>
                  <a:lnTo>
                    <a:pt x="637" y="3424"/>
                  </a:lnTo>
                  <a:lnTo>
                    <a:pt x="637" y="3456"/>
                  </a:lnTo>
                  <a:lnTo>
                    <a:pt x="663" y="3561"/>
                  </a:lnTo>
                  <a:lnTo>
                    <a:pt x="703" y="3582"/>
                  </a:lnTo>
                  <a:lnTo>
                    <a:pt x="743" y="3645"/>
                  </a:lnTo>
                  <a:lnTo>
                    <a:pt x="743" y="3677"/>
                  </a:lnTo>
                  <a:lnTo>
                    <a:pt x="750" y="3719"/>
                  </a:lnTo>
                  <a:lnTo>
                    <a:pt x="750" y="3761"/>
                  </a:lnTo>
                  <a:lnTo>
                    <a:pt x="750" y="3793"/>
                  </a:lnTo>
                  <a:lnTo>
                    <a:pt x="750" y="3877"/>
                  </a:lnTo>
                  <a:lnTo>
                    <a:pt x="750" y="3993"/>
                  </a:lnTo>
                  <a:lnTo>
                    <a:pt x="750" y="4024"/>
                  </a:lnTo>
                  <a:lnTo>
                    <a:pt x="750" y="4056"/>
                  </a:lnTo>
                  <a:lnTo>
                    <a:pt x="756" y="4088"/>
                  </a:lnTo>
                  <a:lnTo>
                    <a:pt x="756" y="4119"/>
                  </a:lnTo>
                  <a:lnTo>
                    <a:pt x="772" y="4183"/>
                  </a:lnTo>
                  <a:lnTo>
                    <a:pt x="13" y="4183"/>
                  </a:lnTo>
                  <a:lnTo>
                    <a:pt x="0" y="0"/>
                  </a:lnTo>
                </a:path>
              </a:pathLst>
            </a:custGeom>
            <a:gradFill rotWithShape="0">
              <a:gsLst>
                <a:gs pos="0">
                  <a:schemeClr val="bg2"/>
                </a:gs>
                <a:gs pos="100000">
                  <a:schemeClr val="bg1"/>
                </a:gs>
              </a:gsLst>
              <a:lin ang="0" scaled="1"/>
            </a:gra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grpSp>
          <p:nvGrpSpPr>
            <p:cNvPr id="6" name="Group 4"/>
            <p:cNvGrpSpPr>
              <a:grpSpLocks/>
            </p:cNvGrpSpPr>
            <p:nvPr/>
          </p:nvGrpSpPr>
          <p:grpSpPr bwMode="auto">
            <a:xfrm>
              <a:off x="0" y="0"/>
              <a:ext cx="1846" cy="4323"/>
              <a:chOff x="0" y="0"/>
              <a:chExt cx="1846" cy="4323"/>
            </a:xfrm>
          </p:grpSpPr>
          <p:sp>
            <p:nvSpPr>
              <p:cNvPr id="7" name="Freeform 5"/>
              <p:cNvSpPr>
                <a:spLocks/>
              </p:cNvSpPr>
              <p:nvPr/>
            </p:nvSpPr>
            <p:spPr bwMode="auto">
              <a:xfrm>
                <a:off x="0" y="0"/>
                <a:ext cx="1826" cy="4320"/>
              </a:xfrm>
              <a:custGeom>
                <a:avLst/>
                <a:gdLst/>
                <a:ahLst/>
                <a:cxnLst>
                  <a:cxn ang="0">
                    <a:pos x="1527" y="0"/>
                  </a:cxn>
                  <a:cxn ang="0">
                    <a:pos x="1588" y="23"/>
                  </a:cxn>
                  <a:cxn ang="0">
                    <a:pos x="1627" y="65"/>
                  </a:cxn>
                  <a:cxn ang="0">
                    <a:pos x="1653" y="170"/>
                  </a:cxn>
                  <a:cxn ang="0">
                    <a:pos x="1687" y="339"/>
                  </a:cxn>
                  <a:cxn ang="0">
                    <a:pos x="1758" y="465"/>
                  </a:cxn>
                  <a:cxn ang="0">
                    <a:pos x="1825" y="518"/>
                  </a:cxn>
                  <a:cxn ang="0">
                    <a:pos x="1825" y="644"/>
                  </a:cxn>
                  <a:cxn ang="0">
                    <a:pos x="1825" y="749"/>
                  </a:cxn>
                  <a:cxn ang="0">
                    <a:pos x="1811" y="897"/>
                  </a:cxn>
                  <a:cxn ang="0">
                    <a:pos x="1798" y="1012"/>
                  </a:cxn>
                  <a:cxn ang="0">
                    <a:pos x="1771" y="1055"/>
                  </a:cxn>
                  <a:cxn ang="0">
                    <a:pos x="1719" y="1107"/>
                  </a:cxn>
                  <a:cxn ang="0">
                    <a:pos x="1687" y="1160"/>
                  </a:cxn>
                  <a:cxn ang="0">
                    <a:pos x="1607" y="1191"/>
                  </a:cxn>
                  <a:cxn ang="0">
                    <a:pos x="1594" y="1339"/>
                  </a:cxn>
                  <a:cxn ang="0">
                    <a:pos x="1594" y="1413"/>
                  </a:cxn>
                  <a:cxn ang="0">
                    <a:pos x="1594" y="1549"/>
                  </a:cxn>
                  <a:cxn ang="0">
                    <a:pos x="1594" y="1655"/>
                  </a:cxn>
                  <a:cxn ang="0">
                    <a:pos x="1647" y="1844"/>
                  </a:cxn>
                  <a:cxn ang="0">
                    <a:pos x="1660" y="1939"/>
                  </a:cxn>
                  <a:cxn ang="0">
                    <a:pos x="1640" y="2023"/>
                  </a:cxn>
                  <a:cxn ang="0">
                    <a:pos x="1614" y="2118"/>
                  </a:cxn>
                  <a:cxn ang="0">
                    <a:pos x="1594" y="2244"/>
                  </a:cxn>
                  <a:cxn ang="0">
                    <a:pos x="1575" y="2371"/>
                  </a:cxn>
                  <a:cxn ang="0">
                    <a:pos x="1562" y="2465"/>
                  </a:cxn>
                  <a:cxn ang="0">
                    <a:pos x="1463" y="2518"/>
                  </a:cxn>
                  <a:cxn ang="0">
                    <a:pos x="1371" y="2634"/>
                  </a:cxn>
                  <a:cxn ang="0">
                    <a:pos x="1312" y="2729"/>
                  </a:cxn>
                  <a:cxn ang="0">
                    <a:pos x="1299" y="2834"/>
                  </a:cxn>
                  <a:cxn ang="0">
                    <a:pos x="1299" y="2981"/>
                  </a:cxn>
                  <a:cxn ang="0">
                    <a:pos x="1299" y="3129"/>
                  </a:cxn>
                  <a:cxn ang="0">
                    <a:pos x="1318" y="3192"/>
                  </a:cxn>
                  <a:cxn ang="0">
                    <a:pos x="1411" y="3234"/>
                  </a:cxn>
                  <a:cxn ang="0">
                    <a:pos x="1437" y="3297"/>
                  </a:cxn>
                  <a:cxn ang="0">
                    <a:pos x="1437" y="3423"/>
                  </a:cxn>
                  <a:cxn ang="0">
                    <a:pos x="1463" y="3560"/>
                  </a:cxn>
                  <a:cxn ang="0">
                    <a:pos x="1542" y="3644"/>
                  </a:cxn>
                  <a:cxn ang="0">
                    <a:pos x="1549" y="3718"/>
                  </a:cxn>
                  <a:cxn ang="0">
                    <a:pos x="1549" y="3792"/>
                  </a:cxn>
                  <a:cxn ang="0">
                    <a:pos x="1549" y="3992"/>
                  </a:cxn>
                  <a:cxn ang="0">
                    <a:pos x="1549" y="4055"/>
                  </a:cxn>
                  <a:cxn ang="0">
                    <a:pos x="1555" y="4118"/>
                  </a:cxn>
                  <a:cxn ang="0">
                    <a:pos x="1562" y="4181"/>
                  </a:cxn>
                  <a:cxn ang="0">
                    <a:pos x="1542" y="4297"/>
                  </a:cxn>
                  <a:cxn ang="0">
                    <a:pos x="0" y="4318"/>
                  </a:cxn>
                </a:cxnLst>
                <a:rect l="0" t="0" r="r" b="b"/>
                <a:pathLst>
                  <a:path w="1826" h="4320">
                    <a:moveTo>
                      <a:pt x="0" y="0"/>
                    </a:moveTo>
                    <a:lnTo>
                      <a:pt x="1527" y="0"/>
                    </a:lnTo>
                    <a:lnTo>
                      <a:pt x="1542" y="0"/>
                    </a:lnTo>
                    <a:lnTo>
                      <a:pt x="1588" y="23"/>
                    </a:lnTo>
                    <a:lnTo>
                      <a:pt x="1607" y="54"/>
                    </a:lnTo>
                    <a:lnTo>
                      <a:pt x="1627" y="65"/>
                    </a:lnTo>
                    <a:lnTo>
                      <a:pt x="1640" y="128"/>
                    </a:lnTo>
                    <a:lnTo>
                      <a:pt x="1653" y="170"/>
                    </a:lnTo>
                    <a:lnTo>
                      <a:pt x="1673" y="254"/>
                    </a:lnTo>
                    <a:lnTo>
                      <a:pt x="1687" y="339"/>
                    </a:lnTo>
                    <a:lnTo>
                      <a:pt x="1706" y="423"/>
                    </a:lnTo>
                    <a:lnTo>
                      <a:pt x="1758" y="465"/>
                    </a:lnTo>
                    <a:lnTo>
                      <a:pt x="1811" y="486"/>
                    </a:lnTo>
                    <a:lnTo>
                      <a:pt x="1825" y="518"/>
                    </a:lnTo>
                    <a:lnTo>
                      <a:pt x="1825" y="581"/>
                    </a:lnTo>
                    <a:lnTo>
                      <a:pt x="1825" y="644"/>
                    </a:lnTo>
                    <a:lnTo>
                      <a:pt x="1825" y="707"/>
                    </a:lnTo>
                    <a:lnTo>
                      <a:pt x="1825" y="749"/>
                    </a:lnTo>
                    <a:lnTo>
                      <a:pt x="1818" y="833"/>
                    </a:lnTo>
                    <a:lnTo>
                      <a:pt x="1811" y="897"/>
                    </a:lnTo>
                    <a:lnTo>
                      <a:pt x="1805" y="981"/>
                    </a:lnTo>
                    <a:lnTo>
                      <a:pt x="1798" y="1012"/>
                    </a:lnTo>
                    <a:lnTo>
                      <a:pt x="1785" y="1034"/>
                    </a:lnTo>
                    <a:lnTo>
                      <a:pt x="1771" y="1055"/>
                    </a:lnTo>
                    <a:lnTo>
                      <a:pt x="1758" y="1086"/>
                    </a:lnTo>
                    <a:lnTo>
                      <a:pt x="1719" y="1107"/>
                    </a:lnTo>
                    <a:lnTo>
                      <a:pt x="1700" y="1128"/>
                    </a:lnTo>
                    <a:lnTo>
                      <a:pt x="1687" y="1160"/>
                    </a:lnTo>
                    <a:lnTo>
                      <a:pt x="1647" y="1170"/>
                    </a:lnTo>
                    <a:lnTo>
                      <a:pt x="1607" y="1191"/>
                    </a:lnTo>
                    <a:lnTo>
                      <a:pt x="1601" y="1255"/>
                    </a:lnTo>
                    <a:lnTo>
                      <a:pt x="1594" y="1339"/>
                    </a:lnTo>
                    <a:lnTo>
                      <a:pt x="1594" y="1370"/>
                    </a:lnTo>
                    <a:lnTo>
                      <a:pt x="1594" y="1413"/>
                    </a:lnTo>
                    <a:lnTo>
                      <a:pt x="1594" y="1518"/>
                    </a:lnTo>
                    <a:lnTo>
                      <a:pt x="1594" y="1549"/>
                    </a:lnTo>
                    <a:lnTo>
                      <a:pt x="1594" y="1613"/>
                    </a:lnTo>
                    <a:lnTo>
                      <a:pt x="1594" y="1655"/>
                    </a:lnTo>
                    <a:lnTo>
                      <a:pt x="1607" y="1760"/>
                    </a:lnTo>
                    <a:lnTo>
                      <a:pt x="1647" y="1844"/>
                    </a:lnTo>
                    <a:lnTo>
                      <a:pt x="1660" y="1876"/>
                    </a:lnTo>
                    <a:lnTo>
                      <a:pt x="1660" y="1939"/>
                    </a:lnTo>
                    <a:lnTo>
                      <a:pt x="1653" y="1981"/>
                    </a:lnTo>
                    <a:lnTo>
                      <a:pt x="1640" y="2023"/>
                    </a:lnTo>
                    <a:lnTo>
                      <a:pt x="1627" y="2086"/>
                    </a:lnTo>
                    <a:lnTo>
                      <a:pt x="1614" y="2118"/>
                    </a:lnTo>
                    <a:lnTo>
                      <a:pt x="1601" y="2149"/>
                    </a:lnTo>
                    <a:lnTo>
                      <a:pt x="1594" y="2244"/>
                    </a:lnTo>
                    <a:lnTo>
                      <a:pt x="1581" y="2307"/>
                    </a:lnTo>
                    <a:lnTo>
                      <a:pt x="1575" y="2371"/>
                    </a:lnTo>
                    <a:lnTo>
                      <a:pt x="1568" y="2434"/>
                    </a:lnTo>
                    <a:lnTo>
                      <a:pt x="1562" y="2465"/>
                    </a:lnTo>
                    <a:lnTo>
                      <a:pt x="1515" y="2497"/>
                    </a:lnTo>
                    <a:lnTo>
                      <a:pt x="1463" y="2518"/>
                    </a:lnTo>
                    <a:lnTo>
                      <a:pt x="1437" y="2550"/>
                    </a:lnTo>
                    <a:lnTo>
                      <a:pt x="1371" y="2634"/>
                    </a:lnTo>
                    <a:lnTo>
                      <a:pt x="1318" y="2697"/>
                    </a:lnTo>
                    <a:lnTo>
                      <a:pt x="1312" y="2729"/>
                    </a:lnTo>
                    <a:lnTo>
                      <a:pt x="1299" y="2771"/>
                    </a:lnTo>
                    <a:lnTo>
                      <a:pt x="1299" y="2834"/>
                    </a:lnTo>
                    <a:lnTo>
                      <a:pt x="1299" y="2918"/>
                    </a:lnTo>
                    <a:lnTo>
                      <a:pt x="1299" y="2981"/>
                    </a:lnTo>
                    <a:lnTo>
                      <a:pt x="1299" y="3065"/>
                    </a:lnTo>
                    <a:lnTo>
                      <a:pt x="1299" y="3129"/>
                    </a:lnTo>
                    <a:lnTo>
                      <a:pt x="1299" y="3160"/>
                    </a:lnTo>
                    <a:lnTo>
                      <a:pt x="1318" y="3192"/>
                    </a:lnTo>
                    <a:lnTo>
                      <a:pt x="1344" y="3213"/>
                    </a:lnTo>
                    <a:lnTo>
                      <a:pt x="1411" y="3234"/>
                    </a:lnTo>
                    <a:lnTo>
                      <a:pt x="1430" y="3265"/>
                    </a:lnTo>
                    <a:lnTo>
                      <a:pt x="1437" y="3297"/>
                    </a:lnTo>
                    <a:lnTo>
                      <a:pt x="1437" y="3339"/>
                    </a:lnTo>
                    <a:lnTo>
                      <a:pt x="1437" y="3423"/>
                    </a:lnTo>
                    <a:lnTo>
                      <a:pt x="1437" y="3455"/>
                    </a:lnTo>
                    <a:lnTo>
                      <a:pt x="1463" y="3560"/>
                    </a:lnTo>
                    <a:lnTo>
                      <a:pt x="1502" y="3581"/>
                    </a:lnTo>
                    <a:lnTo>
                      <a:pt x="1542" y="3644"/>
                    </a:lnTo>
                    <a:lnTo>
                      <a:pt x="1542" y="3676"/>
                    </a:lnTo>
                    <a:lnTo>
                      <a:pt x="1549" y="3718"/>
                    </a:lnTo>
                    <a:lnTo>
                      <a:pt x="1549" y="3760"/>
                    </a:lnTo>
                    <a:lnTo>
                      <a:pt x="1549" y="3792"/>
                    </a:lnTo>
                    <a:lnTo>
                      <a:pt x="1549" y="3876"/>
                    </a:lnTo>
                    <a:lnTo>
                      <a:pt x="1549" y="3992"/>
                    </a:lnTo>
                    <a:lnTo>
                      <a:pt x="1549" y="4023"/>
                    </a:lnTo>
                    <a:lnTo>
                      <a:pt x="1549" y="4055"/>
                    </a:lnTo>
                    <a:lnTo>
                      <a:pt x="1555" y="4087"/>
                    </a:lnTo>
                    <a:lnTo>
                      <a:pt x="1555" y="4118"/>
                    </a:lnTo>
                    <a:lnTo>
                      <a:pt x="1562" y="4150"/>
                    </a:lnTo>
                    <a:lnTo>
                      <a:pt x="1562" y="4181"/>
                    </a:lnTo>
                    <a:lnTo>
                      <a:pt x="1549" y="4266"/>
                    </a:lnTo>
                    <a:lnTo>
                      <a:pt x="1542" y="4297"/>
                    </a:lnTo>
                    <a:lnTo>
                      <a:pt x="1529" y="4319"/>
                    </a:lnTo>
                    <a:lnTo>
                      <a:pt x="0" y="4318"/>
                    </a:lnTo>
                    <a:lnTo>
                      <a:pt x="0" y="0"/>
                    </a:lnTo>
                  </a:path>
                </a:pathLst>
              </a:custGeom>
              <a:blipFill dpi="0" rotWithShape="0">
                <a:blip r:embed="rId2" cstate="print"/>
                <a:srcRect/>
                <a:tile tx="0" ty="0" sx="100000" sy="100000" flip="none" algn="tl"/>
              </a:blip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sp>
            <p:nvSpPr>
              <p:cNvPr id="8" name="Freeform 6"/>
              <p:cNvSpPr>
                <a:spLocks/>
              </p:cNvSpPr>
              <p:nvPr/>
            </p:nvSpPr>
            <p:spPr bwMode="auto">
              <a:xfrm>
                <a:off x="1477" y="478"/>
                <a:ext cx="369" cy="1338"/>
              </a:xfrm>
              <a:custGeom>
                <a:avLst/>
                <a:gdLst/>
                <a:ahLst/>
                <a:cxnLst>
                  <a:cxn ang="0">
                    <a:pos x="306" y="72"/>
                  </a:cxn>
                  <a:cxn ang="0">
                    <a:pos x="299" y="135"/>
                  </a:cxn>
                  <a:cxn ang="0">
                    <a:pos x="299" y="199"/>
                  </a:cxn>
                  <a:cxn ang="0">
                    <a:pos x="285" y="262"/>
                  </a:cxn>
                  <a:cxn ang="0">
                    <a:pos x="285" y="325"/>
                  </a:cxn>
                  <a:cxn ang="0">
                    <a:pos x="279" y="378"/>
                  </a:cxn>
                  <a:cxn ang="0">
                    <a:pos x="266" y="441"/>
                  </a:cxn>
                  <a:cxn ang="0">
                    <a:pos x="219" y="462"/>
                  </a:cxn>
                  <a:cxn ang="0">
                    <a:pos x="179" y="462"/>
                  </a:cxn>
                  <a:cxn ang="0">
                    <a:pos x="139" y="525"/>
                  </a:cxn>
                  <a:cxn ang="0">
                    <a:pos x="99" y="535"/>
                  </a:cxn>
                  <a:cxn ang="0">
                    <a:pos x="60" y="578"/>
                  </a:cxn>
                  <a:cxn ang="0">
                    <a:pos x="39" y="641"/>
                  </a:cxn>
                  <a:cxn ang="0">
                    <a:pos x="53" y="703"/>
                  </a:cxn>
                  <a:cxn ang="0">
                    <a:pos x="26" y="756"/>
                  </a:cxn>
                  <a:cxn ang="0">
                    <a:pos x="0" y="840"/>
                  </a:cxn>
                  <a:cxn ang="0">
                    <a:pos x="39" y="882"/>
                  </a:cxn>
                  <a:cxn ang="0">
                    <a:pos x="53" y="935"/>
                  </a:cxn>
                  <a:cxn ang="0">
                    <a:pos x="39" y="1008"/>
                  </a:cxn>
                  <a:cxn ang="0">
                    <a:pos x="26" y="1071"/>
                  </a:cxn>
                  <a:cxn ang="0">
                    <a:pos x="26" y="1135"/>
                  </a:cxn>
                  <a:cxn ang="0">
                    <a:pos x="73" y="1187"/>
                  </a:cxn>
                  <a:cxn ang="0">
                    <a:pos x="86" y="1250"/>
                  </a:cxn>
                  <a:cxn ang="0">
                    <a:pos x="126" y="1282"/>
                  </a:cxn>
                  <a:cxn ang="0">
                    <a:pos x="151" y="1310"/>
                  </a:cxn>
                  <a:cxn ang="0">
                    <a:pos x="134" y="1226"/>
                  </a:cxn>
                  <a:cxn ang="0">
                    <a:pos x="130" y="1127"/>
                  </a:cxn>
                  <a:cxn ang="0">
                    <a:pos x="127" y="995"/>
                  </a:cxn>
                  <a:cxn ang="0">
                    <a:pos x="134" y="821"/>
                  </a:cxn>
                  <a:cxn ang="0">
                    <a:pos x="142" y="734"/>
                  </a:cxn>
                  <a:cxn ang="0">
                    <a:pos x="185" y="698"/>
                  </a:cxn>
                  <a:cxn ang="0">
                    <a:pos x="242" y="651"/>
                  </a:cxn>
                  <a:cxn ang="0">
                    <a:pos x="290" y="618"/>
                  </a:cxn>
                  <a:cxn ang="0">
                    <a:pos x="340" y="537"/>
                  </a:cxn>
                  <a:cxn ang="0">
                    <a:pos x="352" y="429"/>
                  </a:cxn>
                  <a:cxn ang="0">
                    <a:pos x="364" y="297"/>
                  </a:cxn>
                  <a:cxn ang="0">
                    <a:pos x="364" y="225"/>
                  </a:cxn>
                  <a:cxn ang="0">
                    <a:pos x="368" y="123"/>
                  </a:cxn>
                  <a:cxn ang="0">
                    <a:pos x="338" y="51"/>
                  </a:cxn>
                  <a:cxn ang="0">
                    <a:pos x="326" y="0"/>
                  </a:cxn>
                </a:cxnLst>
                <a:rect l="0" t="0" r="r" b="b"/>
                <a:pathLst>
                  <a:path w="369" h="1338">
                    <a:moveTo>
                      <a:pt x="361" y="57"/>
                    </a:moveTo>
                    <a:lnTo>
                      <a:pt x="306" y="72"/>
                    </a:lnTo>
                    <a:lnTo>
                      <a:pt x="306" y="104"/>
                    </a:lnTo>
                    <a:lnTo>
                      <a:pt x="299" y="135"/>
                    </a:lnTo>
                    <a:lnTo>
                      <a:pt x="299" y="167"/>
                    </a:lnTo>
                    <a:lnTo>
                      <a:pt x="299" y="199"/>
                    </a:lnTo>
                    <a:lnTo>
                      <a:pt x="292" y="230"/>
                    </a:lnTo>
                    <a:lnTo>
                      <a:pt x="285" y="262"/>
                    </a:lnTo>
                    <a:lnTo>
                      <a:pt x="285" y="293"/>
                    </a:lnTo>
                    <a:lnTo>
                      <a:pt x="285" y="325"/>
                    </a:lnTo>
                    <a:lnTo>
                      <a:pt x="285" y="356"/>
                    </a:lnTo>
                    <a:lnTo>
                      <a:pt x="279" y="378"/>
                    </a:lnTo>
                    <a:lnTo>
                      <a:pt x="272" y="409"/>
                    </a:lnTo>
                    <a:lnTo>
                      <a:pt x="266" y="441"/>
                    </a:lnTo>
                    <a:lnTo>
                      <a:pt x="239" y="462"/>
                    </a:lnTo>
                    <a:lnTo>
                      <a:pt x="219" y="462"/>
                    </a:lnTo>
                    <a:lnTo>
                      <a:pt x="199" y="462"/>
                    </a:lnTo>
                    <a:lnTo>
                      <a:pt x="179" y="462"/>
                    </a:lnTo>
                    <a:lnTo>
                      <a:pt x="159" y="504"/>
                    </a:lnTo>
                    <a:lnTo>
                      <a:pt x="139" y="525"/>
                    </a:lnTo>
                    <a:lnTo>
                      <a:pt x="119" y="525"/>
                    </a:lnTo>
                    <a:lnTo>
                      <a:pt x="99" y="535"/>
                    </a:lnTo>
                    <a:lnTo>
                      <a:pt x="79" y="557"/>
                    </a:lnTo>
                    <a:lnTo>
                      <a:pt x="60" y="578"/>
                    </a:lnTo>
                    <a:lnTo>
                      <a:pt x="46" y="609"/>
                    </a:lnTo>
                    <a:lnTo>
                      <a:pt x="39" y="641"/>
                    </a:lnTo>
                    <a:lnTo>
                      <a:pt x="39" y="671"/>
                    </a:lnTo>
                    <a:lnTo>
                      <a:pt x="53" y="703"/>
                    </a:lnTo>
                    <a:lnTo>
                      <a:pt x="39" y="734"/>
                    </a:lnTo>
                    <a:lnTo>
                      <a:pt x="26" y="756"/>
                    </a:lnTo>
                    <a:lnTo>
                      <a:pt x="6" y="798"/>
                    </a:lnTo>
                    <a:lnTo>
                      <a:pt x="0" y="840"/>
                    </a:lnTo>
                    <a:lnTo>
                      <a:pt x="19" y="871"/>
                    </a:lnTo>
                    <a:lnTo>
                      <a:pt x="39" y="882"/>
                    </a:lnTo>
                    <a:lnTo>
                      <a:pt x="46" y="913"/>
                    </a:lnTo>
                    <a:lnTo>
                      <a:pt x="53" y="935"/>
                    </a:lnTo>
                    <a:lnTo>
                      <a:pt x="53" y="966"/>
                    </a:lnTo>
                    <a:lnTo>
                      <a:pt x="39" y="1008"/>
                    </a:lnTo>
                    <a:lnTo>
                      <a:pt x="39" y="1040"/>
                    </a:lnTo>
                    <a:lnTo>
                      <a:pt x="26" y="1071"/>
                    </a:lnTo>
                    <a:lnTo>
                      <a:pt x="19" y="1103"/>
                    </a:lnTo>
                    <a:lnTo>
                      <a:pt x="26" y="1135"/>
                    </a:lnTo>
                    <a:lnTo>
                      <a:pt x="53" y="1156"/>
                    </a:lnTo>
                    <a:lnTo>
                      <a:pt x="73" y="1187"/>
                    </a:lnTo>
                    <a:lnTo>
                      <a:pt x="79" y="1219"/>
                    </a:lnTo>
                    <a:lnTo>
                      <a:pt x="86" y="1250"/>
                    </a:lnTo>
                    <a:lnTo>
                      <a:pt x="106" y="1261"/>
                    </a:lnTo>
                    <a:lnTo>
                      <a:pt x="126" y="1282"/>
                    </a:lnTo>
                    <a:lnTo>
                      <a:pt x="161" y="1337"/>
                    </a:lnTo>
                    <a:lnTo>
                      <a:pt x="151" y="1310"/>
                    </a:lnTo>
                    <a:lnTo>
                      <a:pt x="142" y="1259"/>
                    </a:lnTo>
                    <a:lnTo>
                      <a:pt x="134" y="1226"/>
                    </a:lnTo>
                    <a:lnTo>
                      <a:pt x="127" y="1163"/>
                    </a:lnTo>
                    <a:lnTo>
                      <a:pt x="130" y="1127"/>
                    </a:lnTo>
                    <a:lnTo>
                      <a:pt x="127" y="1085"/>
                    </a:lnTo>
                    <a:lnTo>
                      <a:pt x="127" y="995"/>
                    </a:lnTo>
                    <a:lnTo>
                      <a:pt x="130" y="908"/>
                    </a:lnTo>
                    <a:lnTo>
                      <a:pt x="134" y="821"/>
                    </a:lnTo>
                    <a:lnTo>
                      <a:pt x="134" y="785"/>
                    </a:lnTo>
                    <a:lnTo>
                      <a:pt x="142" y="734"/>
                    </a:lnTo>
                    <a:lnTo>
                      <a:pt x="158" y="707"/>
                    </a:lnTo>
                    <a:lnTo>
                      <a:pt x="185" y="698"/>
                    </a:lnTo>
                    <a:lnTo>
                      <a:pt x="223" y="686"/>
                    </a:lnTo>
                    <a:lnTo>
                      <a:pt x="242" y="651"/>
                    </a:lnTo>
                    <a:lnTo>
                      <a:pt x="263" y="627"/>
                    </a:lnTo>
                    <a:lnTo>
                      <a:pt x="290" y="618"/>
                    </a:lnTo>
                    <a:lnTo>
                      <a:pt x="304" y="591"/>
                    </a:lnTo>
                    <a:lnTo>
                      <a:pt x="340" y="537"/>
                    </a:lnTo>
                    <a:lnTo>
                      <a:pt x="340" y="495"/>
                    </a:lnTo>
                    <a:lnTo>
                      <a:pt x="352" y="429"/>
                    </a:lnTo>
                    <a:lnTo>
                      <a:pt x="359" y="357"/>
                    </a:lnTo>
                    <a:lnTo>
                      <a:pt x="364" y="297"/>
                    </a:lnTo>
                    <a:lnTo>
                      <a:pt x="364" y="261"/>
                    </a:lnTo>
                    <a:lnTo>
                      <a:pt x="364" y="225"/>
                    </a:lnTo>
                    <a:lnTo>
                      <a:pt x="368" y="183"/>
                    </a:lnTo>
                    <a:lnTo>
                      <a:pt x="368" y="123"/>
                    </a:lnTo>
                    <a:lnTo>
                      <a:pt x="364" y="93"/>
                    </a:lnTo>
                    <a:lnTo>
                      <a:pt x="338" y="51"/>
                    </a:lnTo>
                    <a:lnTo>
                      <a:pt x="345" y="9"/>
                    </a:lnTo>
                    <a:lnTo>
                      <a:pt x="326" y="0"/>
                    </a:lnTo>
                    <a:lnTo>
                      <a:pt x="338" y="3"/>
                    </a:lnTo>
                  </a:path>
                </a:pathLst>
              </a:custGeom>
              <a:solidFill>
                <a:srgbClr val="393939">
                  <a:alpha val="50000"/>
                </a:srgbClr>
              </a:soli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sp>
            <p:nvSpPr>
              <p:cNvPr id="9" name="Freeform 7"/>
              <p:cNvSpPr>
                <a:spLocks/>
              </p:cNvSpPr>
              <p:nvPr/>
            </p:nvSpPr>
            <p:spPr bwMode="auto">
              <a:xfrm>
                <a:off x="1165" y="1821"/>
                <a:ext cx="513" cy="1374"/>
              </a:xfrm>
              <a:custGeom>
                <a:avLst/>
                <a:gdLst/>
                <a:ahLst/>
                <a:cxnLst>
                  <a:cxn ang="0">
                    <a:pos x="477" y="61"/>
                  </a:cxn>
                  <a:cxn ang="0">
                    <a:pos x="451" y="114"/>
                  </a:cxn>
                  <a:cxn ang="0">
                    <a:pos x="444" y="167"/>
                  </a:cxn>
                  <a:cxn ang="0">
                    <a:pos x="444" y="230"/>
                  </a:cxn>
                  <a:cxn ang="0">
                    <a:pos x="424" y="281"/>
                  </a:cxn>
                  <a:cxn ang="0">
                    <a:pos x="385" y="302"/>
                  </a:cxn>
                  <a:cxn ang="0">
                    <a:pos x="358" y="345"/>
                  </a:cxn>
                  <a:cxn ang="0">
                    <a:pos x="358" y="408"/>
                  </a:cxn>
                  <a:cxn ang="0">
                    <a:pos x="318" y="439"/>
                  </a:cxn>
                  <a:cxn ang="0">
                    <a:pos x="265" y="492"/>
                  </a:cxn>
                  <a:cxn ang="0">
                    <a:pos x="186" y="565"/>
                  </a:cxn>
                  <a:cxn ang="0">
                    <a:pos x="179" y="670"/>
                  </a:cxn>
                  <a:cxn ang="0">
                    <a:pos x="133" y="680"/>
                  </a:cxn>
                  <a:cxn ang="0">
                    <a:pos x="73" y="723"/>
                  </a:cxn>
                  <a:cxn ang="0">
                    <a:pos x="33" y="807"/>
                  </a:cxn>
                  <a:cxn ang="0">
                    <a:pos x="13" y="932"/>
                  </a:cxn>
                  <a:cxn ang="0">
                    <a:pos x="0" y="1027"/>
                  </a:cxn>
                  <a:cxn ang="0">
                    <a:pos x="13" y="1152"/>
                  </a:cxn>
                  <a:cxn ang="0">
                    <a:pos x="33" y="1300"/>
                  </a:cxn>
                  <a:cxn ang="0">
                    <a:pos x="73" y="1373"/>
                  </a:cxn>
                  <a:cxn ang="0">
                    <a:pos x="133" y="1373"/>
                  </a:cxn>
                  <a:cxn ang="0">
                    <a:pos x="146" y="1309"/>
                  </a:cxn>
                  <a:cxn ang="0">
                    <a:pos x="146" y="1174"/>
                  </a:cxn>
                  <a:cxn ang="0">
                    <a:pos x="143" y="1046"/>
                  </a:cxn>
                  <a:cxn ang="0">
                    <a:pos x="155" y="920"/>
                  </a:cxn>
                  <a:cxn ang="0">
                    <a:pos x="196" y="839"/>
                  </a:cxn>
                  <a:cxn ang="0">
                    <a:pos x="238" y="777"/>
                  </a:cxn>
                  <a:cxn ang="0">
                    <a:pos x="286" y="726"/>
                  </a:cxn>
                  <a:cxn ang="0">
                    <a:pos x="341" y="687"/>
                  </a:cxn>
                  <a:cxn ang="0">
                    <a:pos x="380" y="663"/>
                  </a:cxn>
                  <a:cxn ang="0">
                    <a:pos x="416" y="618"/>
                  </a:cxn>
                  <a:cxn ang="0">
                    <a:pos x="421" y="547"/>
                  </a:cxn>
                  <a:cxn ang="0">
                    <a:pos x="443" y="418"/>
                  </a:cxn>
                  <a:cxn ang="0">
                    <a:pos x="455" y="319"/>
                  </a:cxn>
                  <a:cxn ang="0">
                    <a:pos x="481" y="266"/>
                  </a:cxn>
                  <a:cxn ang="0">
                    <a:pos x="491" y="206"/>
                  </a:cxn>
                  <a:cxn ang="0">
                    <a:pos x="512" y="128"/>
                  </a:cxn>
                  <a:cxn ang="0">
                    <a:pos x="498" y="0"/>
                  </a:cxn>
                </a:cxnLst>
                <a:rect l="0" t="0" r="r" b="b"/>
                <a:pathLst>
                  <a:path w="513" h="1374">
                    <a:moveTo>
                      <a:pt x="498" y="0"/>
                    </a:moveTo>
                    <a:lnTo>
                      <a:pt x="477" y="61"/>
                    </a:lnTo>
                    <a:lnTo>
                      <a:pt x="471" y="93"/>
                    </a:lnTo>
                    <a:lnTo>
                      <a:pt x="451" y="114"/>
                    </a:lnTo>
                    <a:lnTo>
                      <a:pt x="444" y="145"/>
                    </a:lnTo>
                    <a:lnTo>
                      <a:pt x="444" y="167"/>
                    </a:lnTo>
                    <a:lnTo>
                      <a:pt x="451" y="198"/>
                    </a:lnTo>
                    <a:lnTo>
                      <a:pt x="444" y="230"/>
                    </a:lnTo>
                    <a:lnTo>
                      <a:pt x="444" y="261"/>
                    </a:lnTo>
                    <a:lnTo>
                      <a:pt x="424" y="281"/>
                    </a:lnTo>
                    <a:lnTo>
                      <a:pt x="404" y="292"/>
                    </a:lnTo>
                    <a:lnTo>
                      <a:pt x="385" y="302"/>
                    </a:lnTo>
                    <a:lnTo>
                      <a:pt x="358" y="323"/>
                    </a:lnTo>
                    <a:lnTo>
                      <a:pt x="358" y="345"/>
                    </a:lnTo>
                    <a:lnTo>
                      <a:pt x="358" y="376"/>
                    </a:lnTo>
                    <a:lnTo>
                      <a:pt x="358" y="408"/>
                    </a:lnTo>
                    <a:lnTo>
                      <a:pt x="344" y="418"/>
                    </a:lnTo>
                    <a:lnTo>
                      <a:pt x="318" y="439"/>
                    </a:lnTo>
                    <a:lnTo>
                      <a:pt x="285" y="492"/>
                    </a:lnTo>
                    <a:lnTo>
                      <a:pt x="265" y="492"/>
                    </a:lnTo>
                    <a:lnTo>
                      <a:pt x="225" y="513"/>
                    </a:lnTo>
                    <a:lnTo>
                      <a:pt x="186" y="565"/>
                    </a:lnTo>
                    <a:lnTo>
                      <a:pt x="186" y="596"/>
                    </a:lnTo>
                    <a:lnTo>
                      <a:pt x="179" y="670"/>
                    </a:lnTo>
                    <a:lnTo>
                      <a:pt x="152" y="680"/>
                    </a:lnTo>
                    <a:lnTo>
                      <a:pt x="133" y="680"/>
                    </a:lnTo>
                    <a:lnTo>
                      <a:pt x="112" y="701"/>
                    </a:lnTo>
                    <a:lnTo>
                      <a:pt x="73" y="723"/>
                    </a:lnTo>
                    <a:lnTo>
                      <a:pt x="33" y="775"/>
                    </a:lnTo>
                    <a:lnTo>
                      <a:pt x="33" y="807"/>
                    </a:lnTo>
                    <a:lnTo>
                      <a:pt x="39" y="869"/>
                    </a:lnTo>
                    <a:lnTo>
                      <a:pt x="13" y="932"/>
                    </a:lnTo>
                    <a:lnTo>
                      <a:pt x="0" y="964"/>
                    </a:lnTo>
                    <a:lnTo>
                      <a:pt x="0" y="1027"/>
                    </a:lnTo>
                    <a:lnTo>
                      <a:pt x="6" y="1090"/>
                    </a:lnTo>
                    <a:lnTo>
                      <a:pt x="13" y="1152"/>
                    </a:lnTo>
                    <a:lnTo>
                      <a:pt x="13" y="1236"/>
                    </a:lnTo>
                    <a:lnTo>
                      <a:pt x="33" y="1300"/>
                    </a:lnTo>
                    <a:lnTo>
                      <a:pt x="33" y="1363"/>
                    </a:lnTo>
                    <a:lnTo>
                      <a:pt x="73" y="1373"/>
                    </a:lnTo>
                    <a:lnTo>
                      <a:pt x="93" y="1373"/>
                    </a:lnTo>
                    <a:lnTo>
                      <a:pt x="133" y="1373"/>
                    </a:lnTo>
                    <a:lnTo>
                      <a:pt x="143" y="1354"/>
                    </a:lnTo>
                    <a:lnTo>
                      <a:pt x="146" y="1309"/>
                    </a:lnTo>
                    <a:lnTo>
                      <a:pt x="146" y="1243"/>
                    </a:lnTo>
                    <a:lnTo>
                      <a:pt x="146" y="1174"/>
                    </a:lnTo>
                    <a:lnTo>
                      <a:pt x="146" y="1111"/>
                    </a:lnTo>
                    <a:lnTo>
                      <a:pt x="143" y="1046"/>
                    </a:lnTo>
                    <a:lnTo>
                      <a:pt x="148" y="974"/>
                    </a:lnTo>
                    <a:lnTo>
                      <a:pt x="155" y="920"/>
                    </a:lnTo>
                    <a:lnTo>
                      <a:pt x="163" y="875"/>
                    </a:lnTo>
                    <a:lnTo>
                      <a:pt x="196" y="839"/>
                    </a:lnTo>
                    <a:lnTo>
                      <a:pt x="220" y="810"/>
                    </a:lnTo>
                    <a:lnTo>
                      <a:pt x="238" y="777"/>
                    </a:lnTo>
                    <a:lnTo>
                      <a:pt x="269" y="750"/>
                    </a:lnTo>
                    <a:lnTo>
                      <a:pt x="286" y="726"/>
                    </a:lnTo>
                    <a:lnTo>
                      <a:pt x="310" y="696"/>
                    </a:lnTo>
                    <a:lnTo>
                      <a:pt x="341" y="687"/>
                    </a:lnTo>
                    <a:lnTo>
                      <a:pt x="361" y="675"/>
                    </a:lnTo>
                    <a:lnTo>
                      <a:pt x="380" y="663"/>
                    </a:lnTo>
                    <a:lnTo>
                      <a:pt x="409" y="648"/>
                    </a:lnTo>
                    <a:lnTo>
                      <a:pt x="416" y="618"/>
                    </a:lnTo>
                    <a:lnTo>
                      <a:pt x="421" y="579"/>
                    </a:lnTo>
                    <a:lnTo>
                      <a:pt x="421" y="547"/>
                    </a:lnTo>
                    <a:lnTo>
                      <a:pt x="431" y="478"/>
                    </a:lnTo>
                    <a:lnTo>
                      <a:pt x="443" y="418"/>
                    </a:lnTo>
                    <a:lnTo>
                      <a:pt x="445" y="370"/>
                    </a:lnTo>
                    <a:lnTo>
                      <a:pt x="455" y="319"/>
                    </a:lnTo>
                    <a:lnTo>
                      <a:pt x="467" y="295"/>
                    </a:lnTo>
                    <a:lnTo>
                      <a:pt x="481" y="266"/>
                    </a:lnTo>
                    <a:lnTo>
                      <a:pt x="481" y="236"/>
                    </a:lnTo>
                    <a:lnTo>
                      <a:pt x="491" y="206"/>
                    </a:lnTo>
                    <a:lnTo>
                      <a:pt x="496" y="176"/>
                    </a:lnTo>
                    <a:lnTo>
                      <a:pt x="512" y="128"/>
                    </a:lnTo>
                    <a:lnTo>
                      <a:pt x="508" y="74"/>
                    </a:lnTo>
                    <a:lnTo>
                      <a:pt x="498" y="0"/>
                    </a:lnTo>
                    <a:lnTo>
                      <a:pt x="498" y="0"/>
                    </a:lnTo>
                  </a:path>
                </a:pathLst>
              </a:custGeom>
              <a:solidFill>
                <a:srgbClr val="393939">
                  <a:alpha val="50000"/>
                </a:srgbClr>
              </a:soli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sp>
            <p:nvSpPr>
              <p:cNvPr id="10" name="Freeform 8"/>
              <p:cNvSpPr>
                <a:spLocks/>
              </p:cNvSpPr>
              <p:nvPr/>
            </p:nvSpPr>
            <p:spPr bwMode="auto">
              <a:xfrm>
                <a:off x="1401" y="3247"/>
                <a:ext cx="178" cy="1076"/>
              </a:xfrm>
              <a:custGeom>
                <a:avLst/>
                <a:gdLst/>
                <a:ahLst/>
                <a:cxnLst>
                  <a:cxn ang="0">
                    <a:pos x="0" y="27"/>
                  </a:cxn>
                  <a:cxn ang="0">
                    <a:pos x="20" y="0"/>
                  </a:cxn>
                  <a:cxn ang="0">
                    <a:pos x="47" y="39"/>
                  </a:cxn>
                  <a:cxn ang="0">
                    <a:pos x="50" y="78"/>
                  </a:cxn>
                  <a:cxn ang="0">
                    <a:pos x="45" y="135"/>
                  </a:cxn>
                  <a:cxn ang="0">
                    <a:pos x="45" y="210"/>
                  </a:cxn>
                  <a:cxn ang="0">
                    <a:pos x="60" y="258"/>
                  </a:cxn>
                  <a:cxn ang="0">
                    <a:pos x="69" y="282"/>
                  </a:cxn>
                  <a:cxn ang="0">
                    <a:pos x="80" y="305"/>
                  </a:cxn>
                  <a:cxn ang="0">
                    <a:pos x="119" y="339"/>
                  </a:cxn>
                  <a:cxn ang="0">
                    <a:pos x="158" y="399"/>
                  </a:cxn>
                  <a:cxn ang="0">
                    <a:pos x="161" y="438"/>
                  </a:cxn>
                  <a:cxn ang="0">
                    <a:pos x="165" y="480"/>
                  </a:cxn>
                  <a:cxn ang="0">
                    <a:pos x="161" y="543"/>
                  </a:cxn>
                  <a:cxn ang="0">
                    <a:pos x="167" y="588"/>
                  </a:cxn>
                  <a:cxn ang="0">
                    <a:pos x="158" y="654"/>
                  </a:cxn>
                  <a:cxn ang="0">
                    <a:pos x="161" y="687"/>
                  </a:cxn>
                  <a:cxn ang="0">
                    <a:pos x="161" y="720"/>
                  </a:cxn>
                  <a:cxn ang="0">
                    <a:pos x="165" y="750"/>
                  </a:cxn>
                  <a:cxn ang="0">
                    <a:pos x="160" y="790"/>
                  </a:cxn>
                  <a:cxn ang="0">
                    <a:pos x="166" y="832"/>
                  </a:cxn>
                  <a:cxn ang="0">
                    <a:pos x="166" y="863"/>
                  </a:cxn>
                  <a:cxn ang="0">
                    <a:pos x="173" y="895"/>
                  </a:cxn>
                  <a:cxn ang="0">
                    <a:pos x="177" y="930"/>
                  </a:cxn>
                  <a:cxn ang="0">
                    <a:pos x="173" y="958"/>
                  </a:cxn>
                  <a:cxn ang="0">
                    <a:pos x="173" y="990"/>
                  </a:cxn>
                  <a:cxn ang="0">
                    <a:pos x="166" y="1021"/>
                  </a:cxn>
                  <a:cxn ang="0">
                    <a:pos x="146" y="1075"/>
                  </a:cxn>
                  <a:cxn ang="0">
                    <a:pos x="26" y="1073"/>
                  </a:cxn>
                  <a:cxn ang="0">
                    <a:pos x="48" y="1042"/>
                  </a:cxn>
                  <a:cxn ang="0">
                    <a:pos x="61" y="1011"/>
                  </a:cxn>
                  <a:cxn ang="0">
                    <a:pos x="80" y="990"/>
                  </a:cxn>
                  <a:cxn ang="0">
                    <a:pos x="94" y="968"/>
                  </a:cxn>
                  <a:cxn ang="0">
                    <a:pos x="101" y="937"/>
                  </a:cxn>
                  <a:cxn ang="0">
                    <a:pos x="94" y="895"/>
                  </a:cxn>
                  <a:cxn ang="0">
                    <a:pos x="94" y="853"/>
                  </a:cxn>
                  <a:cxn ang="0">
                    <a:pos x="80" y="811"/>
                  </a:cxn>
                  <a:cxn ang="0">
                    <a:pos x="74" y="779"/>
                  </a:cxn>
                  <a:cxn ang="0">
                    <a:pos x="61" y="747"/>
                  </a:cxn>
                  <a:cxn ang="0">
                    <a:pos x="74" y="716"/>
                  </a:cxn>
                  <a:cxn ang="0">
                    <a:pos x="80" y="642"/>
                  </a:cxn>
                  <a:cxn ang="0">
                    <a:pos x="87" y="611"/>
                  </a:cxn>
                  <a:cxn ang="0">
                    <a:pos x="87" y="589"/>
                  </a:cxn>
                  <a:cxn ang="0">
                    <a:pos x="87" y="547"/>
                  </a:cxn>
                  <a:cxn ang="0">
                    <a:pos x="80" y="516"/>
                  </a:cxn>
                  <a:cxn ang="0">
                    <a:pos x="80" y="442"/>
                  </a:cxn>
                  <a:cxn ang="0">
                    <a:pos x="67" y="411"/>
                  </a:cxn>
                  <a:cxn ang="0">
                    <a:pos x="61" y="389"/>
                  </a:cxn>
                  <a:cxn ang="0">
                    <a:pos x="54" y="305"/>
                  </a:cxn>
                  <a:cxn ang="0">
                    <a:pos x="45" y="303"/>
                  </a:cxn>
                  <a:cxn ang="0">
                    <a:pos x="24" y="252"/>
                  </a:cxn>
                  <a:cxn ang="0">
                    <a:pos x="18" y="210"/>
                  </a:cxn>
                  <a:cxn ang="0">
                    <a:pos x="15" y="120"/>
                  </a:cxn>
                </a:cxnLst>
                <a:rect l="0" t="0" r="r" b="b"/>
                <a:pathLst>
                  <a:path w="178" h="1076">
                    <a:moveTo>
                      <a:pt x="0" y="27"/>
                    </a:moveTo>
                    <a:lnTo>
                      <a:pt x="20" y="0"/>
                    </a:lnTo>
                    <a:lnTo>
                      <a:pt x="47" y="39"/>
                    </a:lnTo>
                    <a:lnTo>
                      <a:pt x="50" y="78"/>
                    </a:lnTo>
                    <a:lnTo>
                      <a:pt x="45" y="135"/>
                    </a:lnTo>
                    <a:lnTo>
                      <a:pt x="45" y="210"/>
                    </a:lnTo>
                    <a:lnTo>
                      <a:pt x="60" y="258"/>
                    </a:lnTo>
                    <a:lnTo>
                      <a:pt x="69" y="282"/>
                    </a:lnTo>
                    <a:lnTo>
                      <a:pt x="80" y="305"/>
                    </a:lnTo>
                    <a:lnTo>
                      <a:pt x="119" y="339"/>
                    </a:lnTo>
                    <a:lnTo>
                      <a:pt x="158" y="399"/>
                    </a:lnTo>
                    <a:lnTo>
                      <a:pt x="161" y="438"/>
                    </a:lnTo>
                    <a:lnTo>
                      <a:pt x="165" y="480"/>
                    </a:lnTo>
                    <a:lnTo>
                      <a:pt x="161" y="543"/>
                    </a:lnTo>
                    <a:lnTo>
                      <a:pt x="167" y="588"/>
                    </a:lnTo>
                    <a:lnTo>
                      <a:pt x="158" y="654"/>
                    </a:lnTo>
                    <a:lnTo>
                      <a:pt x="161" y="687"/>
                    </a:lnTo>
                    <a:lnTo>
                      <a:pt x="161" y="720"/>
                    </a:lnTo>
                    <a:lnTo>
                      <a:pt x="165" y="750"/>
                    </a:lnTo>
                    <a:lnTo>
                      <a:pt x="160" y="790"/>
                    </a:lnTo>
                    <a:lnTo>
                      <a:pt x="166" y="832"/>
                    </a:lnTo>
                    <a:lnTo>
                      <a:pt x="166" y="863"/>
                    </a:lnTo>
                    <a:lnTo>
                      <a:pt x="173" y="895"/>
                    </a:lnTo>
                    <a:lnTo>
                      <a:pt x="177" y="930"/>
                    </a:lnTo>
                    <a:lnTo>
                      <a:pt x="173" y="958"/>
                    </a:lnTo>
                    <a:lnTo>
                      <a:pt x="173" y="990"/>
                    </a:lnTo>
                    <a:lnTo>
                      <a:pt x="166" y="1021"/>
                    </a:lnTo>
                    <a:lnTo>
                      <a:pt x="146" y="1075"/>
                    </a:lnTo>
                    <a:lnTo>
                      <a:pt x="26" y="1073"/>
                    </a:lnTo>
                    <a:lnTo>
                      <a:pt x="48" y="1042"/>
                    </a:lnTo>
                    <a:lnTo>
                      <a:pt x="61" y="1011"/>
                    </a:lnTo>
                    <a:lnTo>
                      <a:pt x="80" y="990"/>
                    </a:lnTo>
                    <a:lnTo>
                      <a:pt x="94" y="968"/>
                    </a:lnTo>
                    <a:lnTo>
                      <a:pt x="101" y="937"/>
                    </a:lnTo>
                    <a:lnTo>
                      <a:pt x="94" y="895"/>
                    </a:lnTo>
                    <a:lnTo>
                      <a:pt x="94" y="853"/>
                    </a:lnTo>
                    <a:lnTo>
                      <a:pt x="80" y="811"/>
                    </a:lnTo>
                    <a:lnTo>
                      <a:pt x="74" y="779"/>
                    </a:lnTo>
                    <a:lnTo>
                      <a:pt x="61" y="747"/>
                    </a:lnTo>
                    <a:lnTo>
                      <a:pt x="74" y="716"/>
                    </a:lnTo>
                    <a:lnTo>
                      <a:pt x="80" y="642"/>
                    </a:lnTo>
                    <a:lnTo>
                      <a:pt x="87" y="611"/>
                    </a:lnTo>
                    <a:lnTo>
                      <a:pt x="87" y="589"/>
                    </a:lnTo>
                    <a:lnTo>
                      <a:pt x="87" y="547"/>
                    </a:lnTo>
                    <a:lnTo>
                      <a:pt x="80" y="516"/>
                    </a:lnTo>
                    <a:lnTo>
                      <a:pt x="80" y="442"/>
                    </a:lnTo>
                    <a:lnTo>
                      <a:pt x="67" y="411"/>
                    </a:lnTo>
                    <a:lnTo>
                      <a:pt x="61" y="389"/>
                    </a:lnTo>
                    <a:lnTo>
                      <a:pt x="54" y="305"/>
                    </a:lnTo>
                    <a:lnTo>
                      <a:pt x="45" y="303"/>
                    </a:lnTo>
                    <a:lnTo>
                      <a:pt x="24" y="252"/>
                    </a:lnTo>
                    <a:lnTo>
                      <a:pt x="18" y="210"/>
                    </a:lnTo>
                    <a:lnTo>
                      <a:pt x="15" y="120"/>
                    </a:lnTo>
                  </a:path>
                </a:pathLst>
              </a:custGeom>
              <a:solidFill>
                <a:srgbClr val="393939">
                  <a:alpha val="50000"/>
                </a:srgbClr>
              </a:soli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sp>
            <p:nvSpPr>
              <p:cNvPr id="11" name="Freeform 9"/>
              <p:cNvSpPr>
                <a:spLocks/>
              </p:cNvSpPr>
              <p:nvPr/>
            </p:nvSpPr>
            <p:spPr bwMode="auto">
              <a:xfrm>
                <a:off x="1440" y="0"/>
                <a:ext cx="274" cy="384"/>
              </a:xfrm>
              <a:custGeom>
                <a:avLst/>
                <a:gdLst/>
                <a:ahLst/>
                <a:cxnLst>
                  <a:cxn ang="0">
                    <a:pos x="0" y="0"/>
                  </a:cxn>
                  <a:cxn ang="0">
                    <a:pos x="111" y="0"/>
                  </a:cxn>
                  <a:cxn ang="0">
                    <a:pos x="147" y="17"/>
                  </a:cxn>
                  <a:cxn ang="0">
                    <a:pos x="171" y="38"/>
                  </a:cxn>
                  <a:cxn ang="0">
                    <a:pos x="201" y="71"/>
                  </a:cxn>
                  <a:cxn ang="0">
                    <a:pos x="219" y="131"/>
                  </a:cxn>
                  <a:cxn ang="0">
                    <a:pos x="234" y="164"/>
                  </a:cxn>
                  <a:cxn ang="0">
                    <a:pos x="239" y="221"/>
                  </a:cxn>
                  <a:cxn ang="0">
                    <a:pos x="255" y="287"/>
                  </a:cxn>
                  <a:cxn ang="0">
                    <a:pos x="273" y="383"/>
                  </a:cxn>
                  <a:cxn ang="0">
                    <a:pos x="217" y="369"/>
                  </a:cxn>
                  <a:cxn ang="0">
                    <a:pos x="203" y="338"/>
                  </a:cxn>
                  <a:cxn ang="0">
                    <a:pos x="183" y="306"/>
                  </a:cxn>
                  <a:cxn ang="0">
                    <a:pos x="170" y="274"/>
                  </a:cxn>
                  <a:cxn ang="0">
                    <a:pos x="156" y="201"/>
                  </a:cxn>
                  <a:cxn ang="0">
                    <a:pos x="143" y="169"/>
                  </a:cxn>
                  <a:cxn ang="0">
                    <a:pos x="130" y="138"/>
                  </a:cxn>
                  <a:cxn ang="0">
                    <a:pos x="76" y="96"/>
                  </a:cxn>
                  <a:cxn ang="0">
                    <a:pos x="63" y="74"/>
                  </a:cxn>
                  <a:cxn ang="0">
                    <a:pos x="43" y="64"/>
                  </a:cxn>
                  <a:cxn ang="0">
                    <a:pos x="27" y="20"/>
                  </a:cxn>
                </a:cxnLst>
                <a:rect l="0" t="0" r="r" b="b"/>
                <a:pathLst>
                  <a:path w="274" h="384">
                    <a:moveTo>
                      <a:pt x="0" y="0"/>
                    </a:moveTo>
                    <a:lnTo>
                      <a:pt x="111" y="0"/>
                    </a:lnTo>
                    <a:lnTo>
                      <a:pt x="147" y="17"/>
                    </a:lnTo>
                    <a:lnTo>
                      <a:pt x="171" y="38"/>
                    </a:lnTo>
                    <a:lnTo>
                      <a:pt x="201" y="71"/>
                    </a:lnTo>
                    <a:lnTo>
                      <a:pt x="219" y="131"/>
                    </a:lnTo>
                    <a:lnTo>
                      <a:pt x="234" y="164"/>
                    </a:lnTo>
                    <a:lnTo>
                      <a:pt x="239" y="221"/>
                    </a:lnTo>
                    <a:lnTo>
                      <a:pt x="255" y="287"/>
                    </a:lnTo>
                    <a:lnTo>
                      <a:pt x="273" y="383"/>
                    </a:lnTo>
                    <a:lnTo>
                      <a:pt x="217" y="369"/>
                    </a:lnTo>
                    <a:lnTo>
                      <a:pt x="203" y="338"/>
                    </a:lnTo>
                    <a:lnTo>
                      <a:pt x="183" y="306"/>
                    </a:lnTo>
                    <a:lnTo>
                      <a:pt x="170" y="274"/>
                    </a:lnTo>
                    <a:lnTo>
                      <a:pt x="156" y="201"/>
                    </a:lnTo>
                    <a:lnTo>
                      <a:pt x="143" y="169"/>
                    </a:lnTo>
                    <a:lnTo>
                      <a:pt x="130" y="138"/>
                    </a:lnTo>
                    <a:lnTo>
                      <a:pt x="76" y="96"/>
                    </a:lnTo>
                    <a:lnTo>
                      <a:pt x="63" y="74"/>
                    </a:lnTo>
                    <a:lnTo>
                      <a:pt x="43" y="64"/>
                    </a:lnTo>
                    <a:lnTo>
                      <a:pt x="27" y="20"/>
                    </a:lnTo>
                  </a:path>
                </a:pathLst>
              </a:custGeom>
              <a:solidFill>
                <a:srgbClr val="393939">
                  <a:alpha val="50000"/>
                </a:srgbClr>
              </a:soli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sp>
            <p:nvSpPr>
              <p:cNvPr id="12" name="Freeform 10"/>
              <p:cNvSpPr>
                <a:spLocks/>
              </p:cNvSpPr>
              <p:nvPr/>
            </p:nvSpPr>
            <p:spPr bwMode="auto">
              <a:xfrm>
                <a:off x="1252" y="2250"/>
                <a:ext cx="230" cy="336"/>
              </a:xfrm>
              <a:custGeom>
                <a:avLst/>
                <a:gdLst/>
                <a:ahLst/>
                <a:cxnLst>
                  <a:cxn ang="0">
                    <a:pos x="229" y="0"/>
                  </a:cxn>
                  <a:cxn ang="0">
                    <a:pos x="191" y="61"/>
                  </a:cxn>
                  <a:cxn ang="0">
                    <a:pos x="165" y="82"/>
                  </a:cxn>
                  <a:cxn ang="0">
                    <a:pos x="145" y="93"/>
                  </a:cxn>
                  <a:cxn ang="0">
                    <a:pos x="118" y="135"/>
                  </a:cxn>
                  <a:cxn ang="0">
                    <a:pos x="118" y="166"/>
                  </a:cxn>
                  <a:cxn ang="0">
                    <a:pos x="118" y="198"/>
                  </a:cxn>
                  <a:cxn ang="0">
                    <a:pos x="118" y="230"/>
                  </a:cxn>
                  <a:cxn ang="0">
                    <a:pos x="105" y="261"/>
                  </a:cxn>
                  <a:cxn ang="0">
                    <a:pos x="86" y="272"/>
                  </a:cxn>
                  <a:cxn ang="0">
                    <a:pos x="66" y="282"/>
                  </a:cxn>
                  <a:cxn ang="0">
                    <a:pos x="45" y="303"/>
                  </a:cxn>
                  <a:cxn ang="0">
                    <a:pos x="26" y="314"/>
                  </a:cxn>
                  <a:cxn ang="0">
                    <a:pos x="6" y="335"/>
                  </a:cxn>
                  <a:cxn ang="0">
                    <a:pos x="0" y="303"/>
                  </a:cxn>
                  <a:cxn ang="0">
                    <a:pos x="19" y="272"/>
                  </a:cxn>
                  <a:cxn ang="0">
                    <a:pos x="45" y="251"/>
                  </a:cxn>
                  <a:cxn ang="0">
                    <a:pos x="59" y="219"/>
                  </a:cxn>
                  <a:cxn ang="0">
                    <a:pos x="72" y="177"/>
                  </a:cxn>
                  <a:cxn ang="0">
                    <a:pos x="79" y="135"/>
                  </a:cxn>
                  <a:cxn ang="0">
                    <a:pos x="79" y="103"/>
                  </a:cxn>
                  <a:cxn ang="0">
                    <a:pos x="132" y="72"/>
                  </a:cxn>
                  <a:cxn ang="0">
                    <a:pos x="152" y="72"/>
                  </a:cxn>
                  <a:cxn ang="0">
                    <a:pos x="178" y="29"/>
                  </a:cxn>
                  <a:cxn ang="0">
                    <a:pos x="198" y="8"/>
                  </a:cxn>
                  <a:cxn ang="0">
                    <a:pos x="229" y="0"/>
                  </a:cxn>
                  <a:cxn ang="0">
                    <a:pos x="229" y="0"/>
                  </a:cxn>
                </a:cxnLst>
                <a:rect l="0" t="0" r="r" b="b"/>
                <a:pathLst>
                  <a:path w="230" h="336">
                    <a:moveTo>
                      <a:pt x="229" y="0"/>
                    </a:moveTo>
                    <a:lnTo>
                      <a:pt x="191" y="61"/>
                    </a:lnTo>
                    <a:lnTo>
                      <a:pt x="165" y="82"/>
                    </a:lnTo>
                    <a:lnTo>
                      <a:pt x="145" y="93"/>
                    </a:lnTo>
                    <a:lnTo>
                      <a:pt x="118" y="135"/>
                    </a:lnTo>
                    <a:lnTo>
                      <a:pt x="118" y="166"/>
                    </a:lnTo>
                    <a:lnTo>
                      <a:pt x="118" y="198"/>
                    </a:lnTo>
                    <a:lnTo>
                      <a:pt x="118" y="230"/>
                    </a:lnTo>
                    <a:lnTo>
                      <a:pt x="105" y="261"/>
                    </a:lnTo>
                    <a:lnTo>
                      <a:pt x="86" y="272"/>
                    </a:lnTo>
                    <a:lnTo>
                      <a:pt x="66" y="282"/>
                    </a:lnTo>
                    <a:lnTo>
                      <a:pt x="45" y="303"/>
                    </a:lnTo>
                    <a:lnTo>
                      <a:pt x="26" y="314"/>
                    </a:lnTo>
                    <a:lnTo>
                      <a:pt x="6" y="335"/>
                    </a:lnTo>
                    <a:lnTo>
                      <a:pt x="0" y="303"/>
                    </a:lnTo>
                    <a:lnTo>
                      <a:pt x="19" y="272"/>
                    </a:lnTo>
                    <a:lnTo>
                      <a:pt x="45" y="251"/>
                    </a:lnTo>
                    <a:lnTo>
                      <a:pt x="59" y="219"/>
                    </a:lnTo>
                    <a:lnTo>
                      <a:pt x="72" y="177"/>
                    </a:lnTo>
                    <a:lnTo>
                      <a:pt x="79" y="135"/>
                    </a:lnTo>
                    <a:lnTo>
                      <a:pt x="79" y="103"/>
                    </a:lnTo>
                    <a:lnTo>
                      <a:pt x="132" y="72"/>
                    </a:lnTo>
                    <a:lnTo>
                      <a:pt x="152" y="72"/>
                    </a:lnTo>
                    <a:lnTo>
                      <a:pt x="178" y="29"/>
                    </a:lnTo>
                    <a:lnTo>
                      <a:pt x="198" y="8"/>
                    </a:lnTo>
                    <a:lnTo>
                      <a:pt x="229" y="0"/>
                    </a:lnTo>
                    <a:lnTo>
                      <a:pt x="229" y="0"/>
                    </a:lnTo>
                  </a:path>
                </a:pathLst>
              </a:custGeom>
              <a:solidFill>
                <a:srgbClr val="DDDDDD">
                  <a:alpha val="50000"/>
                </a:srgbClr>
              </a:soli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sp>
            <p:nvSpPr>
              <p:cNvPr id="13" name="Freeform 11"/>
              <p:cNvSpPr>
                <a:spLocks/>
              </p:cNvSpPr>
              <p:nvPr/>
            </p:nvSpPr>
            <p:spPr bwMode="auto">
              <a:xfrm>
                <a:off x="1643" y="338"/>
                <a:ext cx="155" cy="232"/>
              </a:xfrm>
              <a:custGeom>
                <a:avLst/>
                <a:gdLst/>
                <a:ahLst/>
                <a:cxnLst>
                  <a:cxn ang="0">
                    <a:pos x="20" y="10"/>
                  </a:cxn>
                  <a:cxn ang="0">
                    <a:pos x="20" y="52"/>
                  </a:cxn>
                  <a:cxn ang="0">
                    <a:pos x="20" y="84"/>
                  </a:cxn>
                  <a:cxn ang="0">
                    <a:pos x="6" y="94"/>
                  </a:cxn>
                  <a:cxn ang="0">
                    <a:pos x="0" y="126"/>
                  </a:cxn>
                  <a:cxn ang="0">
                    <a:pos x="6" y="158"/>
                  </a:cxn>
                  <a:cxn ang="0">
                    <a:pos x="20" y="158"/>
                  </a:cxn>
                  <a:cxn ang="0">
                    <a:pos x="39" y="168"/>
                  </a:cxn>
                  <a:cxn ang="0">
                    <a:pos x="59" y="189"/>
                  </a:cxn>
                  <a:cxn ang="0">
                    <a:pos x="79" y="221"/>
                  </a:cxn>
                  <a:cxn ang="0">
                    <a:pos x="99" y="231"/>
                  </a:cxn>
                  <a:cxn ang="0">
                    <a:pos x="118" y="231"/>
                  </a:cxn>
                  <a:cxn ang="0">
                    <a:pos x="154" y="228"/>
                  </a:cxn>
                  <a:cxn ang="0">
                    <a:pos x="154" y="189"/>
                  </a:cxn>
                  <a:cxn ang="0">
                    <a:pos x="150" y="138"/>
                  </a:cxn>
                  <a:cxn ang="0">
                    <a:pos x="132" y="126"/>
                  </a:cxn>
                  <a:cxn ang="0">
                    <a:pos x="118" y="117"/>
                  </a:cxn>
                  <a:cxn ang="0">
                    <a:pos x="96" y="105"/>
                  </a:cxn>
                  <a:cxn ang="0">
                    <a:pos x="72" y="75"/>
                  </a:cxn>
                  <a:cxn ang="0">
                    <a:pos x="64" y="33"/>
                  </a:cxn>
                  <a:cxn ang="0">
                    <a:pos x="52" y="0"/>
                  </a:cxn>
                  <a:cxn ang="0">
                    <a:pos x="20" y="10"/>
                  </a:cxn>
                </a:cxnLst>
                <a:rect l="0" t="0" r="r" b="b"/>
                <a:pathLst>
                  <a:path w="155" h="232">
                    <a:moveTo>
                      <a:pt x="20" y="10"/>
                    </a:moveTo>
                    <a:lnTo>
                      <a:pt x="20" y="52"/>
                    </a:lnTo>
                    <a:lnTo>
                      <a:pt x="20" y="84"/>
                    </a:lnTo>
                    <a:lnTo>
                      <a:pt x="6" y="94"/>
                    </a:lnTo>
                    <a:lnTo>
                      <a:pt x="0" y="126"/>
                    </a:lnTo>
                    <a:lnTo>
                      <a:pt x="6" y="158"/>
                    </a:lnTo>
                    <a:lnTo>
                      <a:pt x="20" y="158"/>
                    </a:lnTo>
                    <a:lnTo>
                      <a:pt x="39" y="168"/>
                    </a:lnTo>
                    <a:lnTo>
                      <a:pt x="59" y="189"/>
                    </a:lnTo>
                    <a:lnTo>
                      <a:pt x="79" y="221"/>
                    </a:lnTo>
                    <a:lnTo>
                      <a:pt x="99" y="231"/>
                    </a:lnTo>
                    <a:lnTo>
                      <a:pt x="118" y="231"/>
                    </a:lnTo>
                    <a:lnTo>
                      <a:pt x="154" y="228"/>
                    </a:lnTo>
                    <a:lnTo>
                      <a:pt x="154" y="189"/>
                    </a:lnTo>
                    <a:lnTo>
                      <a:pt x="150" y="138"/>
                    </a:lnTo>
                    <a:lnTo>
                      <a:pt x="132" y="126"/>
                    </a:lnTo>
                    <a:lnTo>
                      <a:pt x="118" y="117"/>
                    </a:lnTo>
                    <a:lnTo>
                      <a:pt x="96" y="105"/>
                    </a:lnTo>
                    <a:lnTo>
                      <a:pt x="72" y="75"/>
                    </a:lnTo>
                    <a:lnTo>
                      <a:pt x="64" y="33"/>
                    </a:lnTo>
                    <a:lnTo>
                      <a:pt x="52" y="0"/>
                    </a:lnTo>
                    <a:lnTo>
                      <a:pt x="20" y="10"/>
                    </a:lnTo>
                  </a:path>
                </a:pathLst>
              </a:custGeom>
              <a:solidFill>
                <a:srgbClr val="DDDDDD">
                  <a:alpha val="50000"/>
                </a:srgbClr>
              </a:soli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grpSp>
      </p:grpSp>
      <p:sp>
        <p:nvSpPr>
          <p:cNvPr id="10252" name="Rectangle 12"/>
          <p:cNvSpPr>
            <a:spLocks noGrp="1" noChangeArrowheads="1"/>
          </p:cNvSpPr>
          <p:nvPr>
            <p:ph type="ctrTitle" sz="quarter"/>
          </p:nvPr>
        </p:nvSpPr>
        <p:spPr>
          <a:xfrm>
            <a:off x="2667000" y="1219200"/>
            <a:ext cx="6399213" cy="2438400"/>
          </a:xfrm>
        </p:spPr>
        <p:txBody>
          <a:bodyPr/>
          <a:lstStyle>
            <a:lvl1pPr>
              <a:defRPr b="1">
                <a:latin typeface="Arial" charset="0"/>
              </a:defRPr>
            </a:lvl1pPr>
          </a:lstStyle>
          <a:p>
            <a:r>
              <a:rPr lang="en-US"/>
              <a:t>Click to edit Master title style</a:t>
            </a:r>
          </a:p>
        </p:txBody>
      </p:sp>
      <p:sp>
        <p:nvSpPr>
          <p:cNvPr id="10253" name="Rectangle 13"/>
          <p:cNvSpPr>
            <a:spLocks noGrp="1" noChangeArrowheads="1"/>
          </p:cNvSpPr>
          <p:nvPr>
            <p:ph type="subTitle" sz="quarter" idx="1"/>
          </p:nvPr>
        </p:nvSpPr>
        <p:spPr>
          <a:xfrm>
            <a:off x="2665413" y="3886200"/>
            <a:ext cx="6400800" cy="1752600"/>
          </a:xfrm>
        </p:spPr>
        <p:txBody>
          <a:bodyPr/>
          <a:lstStyle>
            <a:lvl1pPr marL="0" indent="0" algn="ctr">
              <a:buFontTx/>
              <a:buNone/>
              <a:defRPr/>
            </a:lvl1pPr>
          </a:lstStyle>
          <a:p>
            <a:r>
              <a:rPr lang="en-US"/>
              <a:t>Click to edit Master subtitle style</a:t>
            </a:r>
          </a:p>
        </p:txBody>
      </p:sp>
      <p:sp>
        <p:nvSpPr>
          <p:cNvPr id="14" name="Rectangle 14"/>
          <p:cNvSpPr>
            <a:spLocks noGrp="1" noChangeArrowheads="1"/>
          </p:cNvSpPr>
          <p:nvPr>
            <p:ph type="dt" sz="quarter" idx="10"/>
          </p:nvPr>
        </p:nvSpPr>
        <p:spPr/>
        <p:txBody>
          <a:bodyPr/>
          <a:lstStyle>
            <a:lvl1pPr>
              <a:defRPr>
                <a:solidFill>
                  <a:srgbClr val="EAEAEA"/>
                </a:solidFill>
              </a:defRPr>
            </a:lvl1pPr>
          </a:lstStyle>
          <a:p>
            <a:pPr>
              <a:defRPr/>
            </a:pPr>
            <a:endParaRPr lang="en-US"/>
          </a:p>
        </p:txBody>
      </p:sp>
      <p:sp>
        <p:nvSpPr>
          <p:cNvPr id="15" name="Rectangle 15"/>
          <p:cNvSpPr>
            <a:spLocks noGrp="1" noChangeArrowheads="1"/>
          </p:cNvSpPr>
          <p:nvPr>
            <p:ph type="ftr" sz="quarter" idx="11"/>
          </p:nvPr>
        </p:nvSpPr>
        <p:spPr/>
        <p:txBody>
          <a:bodyPr/>
          <a:lstStyle>
            <a:lvl1pPr>
              <a:defRPr>
                <a:solidFill>
                  <a:srgbClr val="EAEAEA"/>
                </a:solidFill>
              </a:defRPr>
            </a:lvl1pPr>
          </a:lstStyle>
          <a:p>
            <a:pPr>
              <a:defRPr/>
            </a:pPr>
            <a:endParaRPr lang="en-US"/>
          </a:p>
        </p:txBody>
      </p:sp>
      <p:sp>
        <p:nvSpPr>
          <p:cNvPr id="16" name="Rectangle 16"/>
          <p:cNvSpPr>
            <a:spLocks noGrp="1" noChangeArrowheads="1"/>
          </p:cNvSpPr>
          <p:nvPr>
            <p:ph type="sldNum" sz="quarter" idx="12"/>
          </p:nvPr>
        </p:nvSpPr>
        <p:spPr/>
        <p:txBody>
          <a:bodyPr/>
          <a:lstStyle>
            <a:lvl1pPr>
              <a:defRPr>
                <a:solidFill>
                  <a:srgbClr val="EAEAEA"/>
                </a:solidFill>
              </a:defRPr>
            </a:lvl1pPr>
          </a:lstStyle>
          <a:p>
            <a:pPr>
              <a:defRPr/>
            </a:pPr>
            <a:fld id="{B34C73DD-E91A-4BBD-8084-50A7A9DAFA6B}" type="slidenum">
              <a:rPr lang="en-US"/>
              <a:pPr>
                <a:defRPr/>
              </a:pPr>
              <a:t>‹#›</a:t>
            </a:fld>
            <a:endParaRPr lang="en-US"/>
          </a:p>
        </p:txBody>
      </p:sp>
    </p:spTree>
    <p:extLst>
      <p:ext uri="{BB962C8B-B14F-4D97-AF65-F5344CB8AC3E}">
        <p14:creationId xmlns:p14="http://schemas.microsoft.com/office/powerpoint/2010/main" val="3110374334"/>
      </p:ext>
    </p:extLst>
  </p:cSld>
  <p:clrMapOvr>
    <a:masterClrMapping/>
  </p:clrMapOvr>
  <p:transition spd="med">
    <p:zoom dir="in"/>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endParaRPr lang="en-US">
              <a:solidFill>
                <a:srgbClr val="EAEAEA"/>
              </a:solidFill>
            </a:endParaRP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solidFill>
                <a:srgbClr val="EAEAEA"/>
              </a:solidFill>
            </a:endParaRPr>
          </a:p>
        </p:txBody>
      </p:sp>
      <p:sp>
        <p:nvSpPr>
          <p:cNvPr id="6" name="Rectangle 16"/>
          <p:cNvSpPr>
            <a:spLocks noGrp="1" noChangeArrowheads="1"/>
          </p:cNvSpPr>
          <p:nvPr>
            <p:ph type="sldNum" sz="quarter" idx="12"/>
          </p:nvPr>
        </p:nvSpPr>
        <p:spPr>
          <a:ln/>
        </p:spPr>
        <p:txBody>
          <a:bodyPr/>
          <a:lstStyle>
            <a:lvl1pPr>
              <a:defRPr/>
            </a:lvl1pPr>
          </a:lstStyle>
          <a:p>
            <a:pPr>
              <a:defRPr/>
            </a:pPr>
            <a:fld id="{874D4457-C8FA-48D5-ABA1-641A4E45FDCB}" type="slidenum">
              <a:rPr lang="en-US">
                <a:solidFill>
                  <a:srgbClr val="EAEAEA"/>
                </a:solidFill>
              </a:rPr>
              <a:pPr>
                <a:defRPr/>
              </a:pPr>
              <a:t>‹#›</a:t>
            </a:fld>
            <a:endParaRPr lang="en-US">
              <a:solidFill>
                <a:srgbClr val="EAEAEA"/>
              </a:solidFill>
            </a:endParaRPr>
          </a:p>
        </p:txBody>
      </p:sp>
    </p:spTree>
    <p:extLst>
      <p:ext uri="{BB962C8B-B14F-4D97-AF65-F5344CB8AC3E}">
        <p14:creationId xmlns:p14="http://schemas.microsoft.com/office/powerpoint/2010/main" val="3024529020"/>
      </p:ext>
    </p:extLst>
  </p:cSld>
  <p:clrMapOvr>
    <a:masterClrMapping/>
  </p:clrMapOvr>
  <p:transition spd="med">
    <p:zoom dir="in"/>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4"/>
          <p:cNvSpPr>
            <a:spLocks noGrp="1" noChangeArrowheads="1"/>
          </p:cNvSpPr>
          <p:nvPr>
            <p:ph type="dt" sz="half" idx="10"/>
          </p:nvPr>
        </p:nvSpPr>
        <p:spPr>
          <a:ln/>
        </p:spPr>
        <p:txBody>
          <a:bodyPr/>
          <a:lstStyle>
            <a:lvl1pPr>
              <a:defRPr/>
            </a:lvl1pPr>
          </a:lstStyle>
          <a:p>
            <a:pPr>
              <a:defRPr/>
            </a:pPr>
            <a:endParaRPr lang="en-US">
              <a:solidFill>
                <a:srgbClr val="EAEAEA"/>
              </a:solidFill>
            </a:endParaRP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solidFill>
                <a:srgbClr val="EAEAEA"/>
              </a:solidFill>
            </a:endParaRPr>
          </a:p>
        </p:txBody>
      </p:sp>
      <p:sp>
        <p:nvSpPr>
          <p:cNvPr id="6" name="Rectangle 16"/>
          <p:cNvSpPr>
            <a:spLocks noGrp="1" noChangeArrowheads="1"/>
          </p:cNvSpPr>
          <p:nvPr>
            <p:ph type="sldNum" sz="quarter" idx="12"/>
          </p:nvPr>
        </p:nvSpPr>
        <p:spPr>
          <a:ln/>
        </p:spPr>
        <p:txBody>
          <a:bodyPr/>
          <a:lstStyle>
            <a:lvl1pPr>
              <a:defRPr/>
            </a:lvl1pPr>
          </a:lstStyle>
          <a:p>
            <a:pPr>
              <a:defRPr/>
            </a:pPr>
            <a:fld id="{D2108DA3-F321-45A8-86B0-97929A14FFB2}" type="slidenum">
              <a:rPr lang="en-US">
                <a:solidFill>
                  <a:srgbClr val="EAEAEA"/>
                </a:solidFill>
              </a:rPr>
              <a:pPr>
                <a:defRPr/>
              </a:pPr>
              <a:t>‹#›</a:t>
            </a:fld>
            <a:endParaRPr lang="en-US">
              <a:solidFill>
                <a:srgbClr val="EAEAEA"/>
              </a:solidFill>
            </a:endParaRPr>
          </a:p>
        </p:txBody>
      </p:sp>
    </p:spTree>
    <p:extLst>
      <p:ext uri="{BB962C8B-B14F-4D97-AF65-F5344CB8AC3E}">
        <p14:creationId xmlns:p14="http://schemas.microsoft.com/office/powerpoint/2010/main" val="3874628232"/>
      </p:ext>
    </p:extLst>
  </p:cSld>
  <p:clrMapOvr>
    <a:masterClrMapping/>
  </p:clrMapOvr>
  <p:transition spd="med">
    <p:zoom dir="in"/>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324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dt" sz="half" idx="10"/>
          </p:nvPr>
        </p:nvSpPr>
        <p:spPr>
          <a:ln/>
        </p:spPr>
        <p:txBody>
          <a:bodyPr/>
          <a:lstStyle>
            <a:lvl1pPr>
              <a:defRPr/>
            </a:lvl1pPr>
          </a:lstStyle>
          <a:p>
            <a:pPr>
              <a:defRPr/>
            </a:pPr>
            <a:endParaRPr lang="en-US">
              <a:solidFill>
                <a:srgbClr val="EAEAEA"/>
              </a:solidFill>
            </a:endParaRPr>
          </a:p>
        </p:txBody>
      </p:sp>
      <p:sp>
        <p:nvSpPr>
          <p:cNvPr id="6" name="Rectangle 15"/>
          <p:cNvSpPr>
            <a:spLocks noGrp="1" noChangeArrowheads="1"/>
          </p:cNvSpPr>
          <p:nvPr>
            <p:ph type="ftr" sz="quarter" idx="11"/>
          </p:nvPr>
        </p:nvSpPr>
        <p:spPr>
          <a:ln/>
        </p:spPr>
        <p:txBody>
          <a:bodyPr/>
          <a:lstStyle>
            <a:lvl1pPr>
              <a:defRPr/>
            </a:lvl1pPr>
          </a:lstStyle>
          <a:p>
            <a:pPr>
              <a:defRPr/>
            </a:pPr>
            <a:endParaRPr lang="en-US">
              <a:solidFill>
                <a:srgbClr val="EAEAEA"/>
              </a:solidFill>
            </a:endParaRPr>
          </a:p>
        </p:txBody>
      </p:sp>
      <p:sp>
        <p:nvSpPr>
          <p:cNvPr id="7" name="Rectangle 16"/>
          <p:cNvSpPr>
            <a:spLocks noGrp="1" noChangeArrowheads="1"/>
          </p:cNvSpPr>
          <p:nvPr>
            <p:ph type="sldNum" sz="quarter" idx="12"/>
          </p:nvPr>
        </p:nvSpPr>
        <p:spPr>
          <a:ln/>
        </p:spPr>
        <p:txBody>
          <a:bodyPr/>
          <a:lstStyle>
            <a:lvl1pPr>
              <a:defRPr/>
            </a:lvl1pPr>
          </a:lstStyle>
          <a:p>
            <a:pPr>
              <a:defRPr/>
            </a:pPr>
            <a:fld id="{D2AF523A-693B-4917-874D-94D873FE28BC}" type="slidenum">
              <a:rPr lang="en-US">
                <a:solidFill>
                  <a:srgbClr val="EAEAEA"/>
                </a:solidFill>
              </a:rPr>
              <a:pPr>
                <a:defRPr/>
              </a:pPr>
              <a:t>‹#›</a:t>
            </a:fld>
            <a:endParaRPr lang="en-US">
              <a:solidFill>
                <a:srgbClr val="EAEAEA"/>
              </a:solidFill>
            </a:endParaRPr>
          </a:p>
        </p:txBody>
      </p:sp>
    </p:spTree>
    <p:extLst>
      <p:ext uri="{BB962C8B-B14F-4D97-AF65-F5344CB8AC3E}">
        <p14:creationId xmlns:p14="http://schemas.microsoft.com/office/powerpoint/2010/main" val="2609613623"/>
      </p:ext>
    </p:extLst>
  </p:cSld>
  <p:clrMapOvr>
    <a:masterClrMapping/>
  </p:clrMapOvr>
  <p:transition spd="med">
    <p:zoom dir="in"/>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4"/>
          <p:cNvSpPr>
            <a:spLocks noGrp="1" noChangeArrowheads="1"/>
          </p:cNvSpPr>
          <p:nvPr>
            <p:ph type="dt" sz="half" idx="10"/>
          </p:nvPr>
        </p:nvSpPr>
        <p:spPr>
          <a:ln/>
        </p:spPr>
        <p:txBody>
          <a:bodyPr/>
          <a:lstStyle>
            <a:lvl1pPr>
              <a:defRPr/>
            </a:lvl1pPr>
          </a:lstStyle>
          <a:p>
            <a:pPr>
              <a:defRPr/>
            </a:pPr>
            <a:endParaRPr lang="en-US">
              <a:solidFill>
                <a:srgbClr val="EAEAEA"/>
              </a:solidFill>
            </a:endParaRPr>
          </a:p>
        </p:txBody>
      </p:sp>
      <p:sp>
        <p:nvSpPr>
          <p:cNvPr id="8" name="Rectangle 15"/>
          <p:cNvSpPr>
            <a:spLocks noGrp="1" noChangeArrowheads="1"/>
          </p:cNvSpPr>
          <p:nvPr>
            <p:ph type="ftr" sz="quarter" idx="11"/>
          </p:nvPr>
        </p:nvSpPr>
        <p:spPr>
          <a:ln/>
        </p:spPr>
        <p:txBody>
          <a:bodyPr/>
          <a:lstStyle>
            <a:lvl1pPr>
              <a:defRPr/>
            </a:lvl1pPr>
          </a:lstStyle>
          <a:p>
            <a:pPr>
              <a:defRPr/>
            </a:pPr>
            <a:endParaRPr lang="en-US">
              <a:solidFill>
                <a:srgbClr val="EAEAEA"/>
              </a:solidFill>
            </a:endParaRPr>
          </a:p>
        </p:txBody>
      </p:sp>
      <p:sp>
        <p:nvSpPr>
          <p:cNvPr id="9" name="Rectangle 16"/>
          <p:cNvSpPr>
            <a:spLocks noGrp="1" noChangeArrowheads="1"/>
          </p:cNvSpPr>
          <p:nvPr>
            <p:ph type="sldNum" sz="quarter" idx="12"/>
          </p:nvPr>
        </p:nvSpPr>
        <p:spPr>
          <a:ln/>
        </p:spPr>
        <p:txBody>
          <a:bodyPr/>
          <a:lstStyle>
            <a:lvl1pPr>
              <a:defRPr/>
            </a:lvl1pPr>
          </a:lstStyle>
          <a:p>
            <a:pPr>
              <a:defRPr/>
            </a:pPr>
            <a:fld id="{C347D611-98B6-4CC8-AA41-A289C96039F5}" type="slidenum">
              <a:rPr lang="en-US">
                <a:solidFill>
                  <a:srgbClr val="EAEAEA"/>
                </a:solidFill>
              </a:rPr>
              <a:pPr>
                <a:defRPr/>
              </a:pPr>
              <a:t>‹#›</a:t>
            </a:fld>
            <a:endParaRPr lang="en-US">
              <a:solidFill>
                <a:srgbClr val="EAEAEA"/>
              </a:solidFill>
            </a:endParaRPr>
          </a:p>
        </p:txBody>
      </p:sp>
    </p:spTree>
    <p:extLst>
      <p:ext uri="{BB962C8B-B14F-4D97-AF65-F5344CB8AC3E}">
        <p14:creationId xmlns:p14="http://schemas.microsoft.com/office/powerpoint/2010/main" val="2267090886"/>
      </p:ext>
    </p:extLst>
  </p:cSld>
  <p:clrMapOvr>
    <a:masterClrMapping/>
  </p:clrMapOvr>
  <p:transition spd="med">
    <p:zoom dir="in"/>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4"/>
          <p:cNvSpPr>
            <a:spLocks noGrp="1" noChangeArrowheads="1"/>
          </p:cNvSpPr>
          <p:nvPr>
            <p:ph type="dt" sz="half" idx="10"/>
          </p:nvPr>
        </p:nvSpPr>
        <p:spPr>
          <a:ln/>
        </p:spPr>
        <p:txBody>
          <a:bodyPr/>
          <a:lstStyle>
            <a:lvl1pPr>
              <a:defRPr/>
            </a:lvl1pPr>
          </a:lstStyle>
          <a:p>
            <a:pPr>
              <a:defRPr/>
            </a:pPr>
            <a:endParaRPr lang="en-US">
              <a:solidFill>
                <a:srgbClr val="EAEAEA"/>
              </a:solidFill>
            </a:endParaRPr>
          </a:p>
        </p:txBody>
      </p:sp>
      <p:sp>
        <p:nvSpPr>
          <p:cNvPr id="4" name="Rectangle 15"/>
          <p:cNvSpPr>
            <a:spLocks noGrp="1" noChangeArrowheads="1"/>
          </p:cNvSpPr>
          <p:nvPr>
            <p:ph type="ftr" sz="quarter" idx="11"/>
          </p:nvPr>
        </p:nvSpPr>
        <p:spPr>
          <a:ln/>
        </p:spPr>
        <p:txBody>
          <a:bodyPr/>
          <a:lstStyle>
            <a:lvl1pPr>
              <a:defRPr/>
            </a:lvl1pPr>
          </a:lstStyle>
          <a:p>
            <a:pPr>
              <a:defRPr/>
            </a:pPr>
            <a:endParaRPr lang="en-US">
              <a:solidFill>
                <a:srgbClr val="EAEAEA"/>
              </a:solidFill>
            </a:endParaRPr>
          </a:p>
        </p:txBody>
      </p:sp>
      <p:sp>
        <p:nvSpPr>
          <p:cNvPr id="5" name="Rectangle 16"/>
          <p:cNvSpPr>
            <a:spLocks noGrp="1" noChangeArrowheads="1"/>
          </p:cNvSpPr>
          <p:nvPr>
            <p:ph type="sldNum" sz="quarter" idx="12"/>
          </p:nvPr>
        </p:nvSpPr>
        <p:spPr>
          <a:ln/>
        </p:spPr>
        <p:txBody>
          <a:bodyPr/>
          <a:lstStyle>
            <a:lvl1pPr>
              <a:defRPr/>
            </a:lvl1pPr>
          </a:lstStyle>
          <a:p>
            <a:pPr>
              <a:defRPr/>
            </a:pPr>
            <a:fld id="{A1C974B2-CA86-49D5-882E-FB037F314B32}" type="slidenum">
              <a:rPr lang="en-US">
                <a:solidFill>
                  <a:srgbClr val="EAEAEA"/>
                </a:solidFill>
              </a:rPr>
              <a:pPr>
                <a:defRPr/>
              </a:pPr>
              <a:t>‹#›</a:t>
            </a:fld>
            <a:endParaRPr lang="en-US">
              <a:solidFill>
                <a:srgbClr val="EAEAEA"/>
              </a:solidFill>
            </a:endParaRPr>
          </a:p>
        </p:txBody>
      </p:sp>
    </p:spTree>
    <p:extLst>
      <p:ext uri="{BB962C8B-B14F-4D97-AF65-F5344CB8AC3E}">
        <p14:creationId xmlns:p14="http://schemas.microsoft.com/office/powerpoint/2010/main" val="3322589717"/>
      </p:ext>
    </p:extLst>
  </p:cSld>
  <p:clrMapOvr>
    <a:masterClrMapping/>
  </p:clrMapOvr>
  <p:transition spd="med">
    <p:zoom dir="in"/>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dt" sz="half" idx="10"/>
          </p:nvPr>
        </p:nvSpPr>
        <p:spPr>
          <a:ln/>
        </p:spPr>
        <p:txBody>
          <a:bodyPr/>
          <a:lstStyle>
            <a:lvl1pPr>
              <a:defRPr/>
            </a:lvl1pPr>
          </a:lstStyle>
          <a:p>
            <a:pPr>
              <a:defRPr/>
            </a:pPr>
            <a:endParaRPr lang="en-US">
              <a:solidFill>
                <a:srgbClr val="EAEAEA"/>
              </a:solidFill>
            </a:endParaRPr>
          </a:p>
        </p:txBody>
      </p:sp>
      <p:sp>
        <p:nvSpPr>
          <p:cNvPr id="3" name="Rectangle 15"/>
          <p:cNvSpPr>
            <a:spLocks noGrp="1" noChangeArrowheads="1"/>
          </p:cNvSpPr>
          <p:nvPr>
            <p:ph type="ftr" sz="quarter" idx="11"/>
          </p:nvPr>
        </p:nvSpPr>
        <p:spPr>
          <a:ln/>
        </p:spPr>
        <p:txBody>
          <a:bodyPr/>
          <a:lstStyle>
            <a:lvl1pPr>
              <a:defRPr/>
            </a:lvl1pPr>
          </a:lstStyle>
          <a:p>
            <a:pPr>
              <a:defRPr/>
            </a:pPr>
            <a:endParaRPr lang="en-US">
              <a:solidFill>
                <a:srgbClr val="EAEAEA"/>
              </a:solidFill>
            </a:endParaRPr>
          </a:p>
        </p:txBody>
      </p:sp>
      <p:sp>
        <p:nvSpPr>
          <p:cNvPr id="4" name="Rectangle 16"/>
          <p:cNvSpPr>
            <a:spLocks noGrp="1" noChangeArrowheads="1"/>
          </p:cNvSpPr>
          <p:nvPr>
            <p:ph type="sldNum" sz="quarter" idx="12"/>
          </p:nvPr>
        </p:nvSpPr>
        <p:spPr>
          <a:ln/>
        </p:spPr>
        <p:txBody>
          <a:bodyPr/>
          <a:lstStyle>
            <a:lvl1pPr>
              <a:defRPr/>
            </a:lvl1pPr>
          </a:lstStyle>
          <a:p>
            <a:pPr>
              <a:defRPr/>
            </a:pPr>
            <a:fld id="{5431C5A8-BBD9-4EFC-8E8E-B9E2A4E55555}" type="slidenum">
              <a:rPr lang="en-US">
                <a:solidFill>
                  <a:srgbClr val="EAEAEA"/>
                </a:solidFill>
              </a:rPr>
              <a:pPr>
                <a:defRPr/>
              </a:pPr>
              <a:t>‹#›</a:t>
            </a:fld>
            <a:endParaRPr lang="en-US">
              <a:solidFill>
                <a:srgbClr val="EAEAEA"/>
              </a:solidFill>
            </a:endParaRPr>
          </a:p>
        </p:txBody>
      </p:sp>
    </p:spTree>
    <p:extLst>
      <p:ext uri="{BB962C8B-B14F-4D97-AF65-F5344CB8AC3E}">
        <p14:creationId xmlns:p14="http://schemas.microsoft.com/office/powerpoint/2010/main" val="2738230956"/>
      </p:ext>
    </p:extLst>
  </p:cSld>
  <p:clrMapOvr>
    <a:masterClrMapping/>
  </p:clrMapOvr>
  <p:transition spd="med">
    <p:zoom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AD26C2D-8255-4AD9-8371-55E11C01F8FA}" type="datetimeFigureOut">
              <a:rPr lang="en-US" smtClean="0"/>
              <a:t>4/6/2013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2E2362-34A5-4278-BD4D-BE89F841275B}" type="slidenum">
              <a:rPr lang="en-US" smtClean="0"/>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endParaRPr lang="en-US">
              <a:solidFill>
                <a:srgbClr val="EAEAEA"/>
              </a:solidFill>
            </a:endParaRPr>
          </a:p>
        </p:txBody>
      </p:sp>
      <p:sp>
        <p:nvSpPr>
          <p:cNvPr id="6" name="Rectangle 15"/>
          <p:cNvSpPr>
            <a:spLocks noGrp="1" noChangeArrowheads="1"/>
          </p:cNvSpPr>
          <p:nvPr>
            <p:ph type="ftr" sz="quarter" idx="11"/>
          </p:nvPr>
        </p:nvSpPr>
        <p:spPr>
          <a:ln/>
        </p:spPr>
        <p:txBody>
          <a:bodyPr/>
          <a:lstStyle>
            <a:lvl1pPr>
              <a:defRPr/>
            </a:lvl1pPr>
          </a:lstStyle>
          <a:p>
            <a:pPr>
              <a:defRPr/>
            </a:pPr>
            <a:endParaRPr lang="en-US">
              <a:solidFill>
                <a:srgbClr val="EAEAEA"/>
              </a:solidFill>
            </a:endParaRPr>
          </a:p>
        </p:txBody>
      </p:sp>
      <p:sp>
        <p:nvSpPr>
          <p:cNvPr id="7" name="Rectangle 16"/>
          <p:cNvSpPr>
            <a:spLocks noGrp="1" noChangeArrowheads="1"/>
          </p:cNvSpPr>
          <p:nvPr>
            <p:ph type="sldNum" sz="quarter" idx="12"/>
          </p:nvPr>
        </p:nvSpPr>
        <p:spPr>
          <a:ln/>
        </p:spPr>
        <p:txBody>
          <a:bodyPr/>
          <a:lstStyle>
            <a:lvl1pPr>
              <a:defRPr/>
            </a:lvl1pPr>
          </a:lstStyle>
          <a:p>
            <a:pPr>
              <a:defRPr/>
            </a:pPr>
            <a:fld id="{E3428B92-010D-44CA-AF2C-83170227624D}" type="slidenum">
              <a:rPr lang="en-US">
                <a:solidFill>
                  <a:srgbClr val="EAEAEA"/>
                </a:solidFill>
              </a:rPr>
              <a:pPr>
                <a:defRPr/>
              </a:pPr>
              <a:t>‹#›</a:t>
            </a:fld>
            <a:endParaRPr lang="en-US">
              <a:solidFill>
                <a:srgbClr val="EAEAEA"/>
              </a:solidFill>
            </a:endParaRPr>
          </a:p>
        </p:txBody>
      </p:sp>
    </p:spTree>
    <p:extLst>
      <p:ext uri="{BB962C8B-B14F-4D97-AF65-F5344CB8AC3E}">
        <p14:creationId xmlns:p14="http://schemas.microsoft.com/office/powerpoint/2010/main" val="2588745323"/>
      </p:ext>
    </p:extLst>
  </p:cSld>
  <p:clrMapOvr>
    <a:masterClrMapping/>
  </p:clrMapOvr>
  <p:transition spd="med">
    <p:zoom dir="in"/>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endParaRPr lang="en-US">
              <a:solidFill>
                <a:srgbClr val="EAEAEA"/>
              </a:solidFill>
            </a:endParaRPr>
          </a:p>
        </p:txBody>
      </p:sp>
      <p:sp>
        <p:nvSpPr>
          <p:cNvPr id="6" name="Rectangle 15"/>
          <p:cNvSpPr>
            <a:spLocks noGrp="1" noChangeArrowheads="1"/>
          </p:cNvSpPr>
          <p:nvPr>
            <p:ph type="ftr" sz="quarter" idx="11"/>
          </p:nvPr>
        </p:nvSpPr>
        <p:spPr>
          <a:ln/>
        </p:spPr>
        <p:txBody>
          <a:bodyPr/>
          <a:lstStyle>
            <a:lvl1pPr>
              <a:defRPr/>
            </a:lvl1pPr>
          </a:lstStyle>
          <a:p>
            <a:pPr>
              <a:defRPr/>
            </a:pPr>
            <a:endParaRPr lang="en-US">
              <a:solidFill>
                <a:srgbClr val="EAEAEA"/>
              </a:solidFill>
            </a:endParaRPr>
          </a:p>
        </p:txBody>
      </p:sp>
      <p:sp>
        <p:nvSpPr>
          <p:cNvPr id="7" name="Rectangle 16"/>
          <p:cNvSpPr>
            <a:spLocks noGrp="1" noChangeArrowheads="1"/>
          </p:cNvSpPr>
          <p:nvPr>
            <p:ph type="sldNum" sz="quarter" idx="12"/>
          </p:nvPr>
        </p:nvSpPr>
        <p:spPr>
          <a:ln/>
        </p:spPr>
        <p:txBody>
          <a:bodyPr/>
          <a:lstStyle>
            <a:lvl1pPr>
              <a:defRPr/>
            </a:lvl1pPr>
          </a:lstStyle>
          <a:p>
            <a:pPr>
              <a:defRPr/>
            </a:pPr>
            <a:fld id="{45E9ED9C-1087-48B0-A902-FD015D291BEE}" type="slidenum">
              <a:rPr lang="en-US">
                <a:solidFill>
                  <a:srgbClr val="EAEAEA"/>
                </a:solidFill>
              </a:rPr>
              <a:pPr>
                <a:defRPr/>
              </a:pPr>
              <a:t>‹#›</a:t>
            </a:fld>
            <a:endParaRPr lang="en-US">
              <a:solidFill>
                <a:srgbClr val="EAEAEA"/>
              </a:solidFill>
            </a:endParaRPr>
          </a:p>
        </p:txBody>
      </p:sp>
    </p:spTree>
    <p:extLst>
      <p:ext uri="{BB962C8B-B14F-4D97-AF65-F5344CB8AC3E}">
        <p14:creationId xmlns:p14="http://schemas.microsoft.com/office/powerpoint/2010/main" val="2028128862"/>
      </p:ext>
    </p:extLst>
  </p:cSld>
  <p:clrMapOvr>
    <a:masterClrMapping/>
  </p:clrMapOvr>
  <p:transition spd="med">
    <p:zoom dir="in"/>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endParaRPr lang="en-US">
              <a:solidFill>
                <a:srgbClr val="EAEAEA"/>
              </a:solidFill>
            </a:endParaRP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solidFill>
                <a:srgbClr val="EAEAEA"/>
              </a:solidFill>
            </a:endParaRPr>
          </a:p>
        </p:txBody>
      </p:sp>
      <p:sp>
        <p:nvSpPr>
          <p:cNvPr id="6" name="Rectangle 16"/>
          <p:cNvSpPr>
            <a:spLocks noGrp="1" noChangeArrowheads="1"/>
          </p:cNvSpPr>
          <p:nvPr>
            <p:ph type="sldNum" sz="quarter" idx="12"/>
          </p:nvPr>
        </p:nvSpPr>
        <p:spPr>
          <a:ln/>
        </p:spPr>
        <p:txBody>
          <a:bodyPr/>
          <a:lstStyle>
            <a:lvl1pPr>
              <a:defRPr/>
            </a:lvl1pPr>
          </a:lstStyle>
          <a:p>
            <a:pPr>
              <a:defRPr/>
            </a:pPr>
            <a:fld id="{A2209CEB-6BCA-40B4-B4FA-6AC2602C7737}" type="slidenum">
              <a:rPr lang="en-US">
                <a:solidFill>
                  <a:srgbClr val="EAEAEA"/>
                </a:solidFill>
              </a:rPr>
              <a:pPr>
                <a:defRPr/>
              </a:pPr>
              <a:t>‹#›</a:t>
            </a:fld>
            <a:endParaRPr lang="en-US">
              <a:solidFill>
                <a:srgbClr val="EAEAEA"/>
              </a:solidFill>
            </a:endParaRPr>
          </a:p>
        </p:txBody>
      </p:sp>
    </p:spTree>
    <p:extLst>
      <p:ext uri="{BB962C8B-B14F-4D97-AF65-F5344CB8AC3E}">
        <p14:creationId xmlns:p14="http://schemas.microsoft.com/office/powerpoint/2010/main" val="3462589617"/>
      </p:ext>
    </p:extLst>
  </p:cSld>
  <p:clrMapOvr>
    <a:masterClrMapping/>
  </p:clrMapOvr>
  <p:transition spd="med">
    <p:zoom dir="in"/>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9313"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0013"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endParaRPr lang="en-US">
              <a:solidFill>
                <a:srgbClr val="EAEAEA"/>
              </a:solidFill>
            </a:endParaRP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solidFill>
                <a:srgbClr val="EAEAEA"/>
              </a:solidFill>
            </a:endParaRPr>
          </a:p>
        </p:txBody>
      </p:sp>
      <p:sp>
        <p:nvSpPr>
          <p:cNvPr id="6" name="Rectangle 16"/>
          <p:cNvSpPr>
            <a:spLocks noGrp="1" noChangeArrowheads="1"/>
          </p:cNvSpPr>
          <p:nvPr>
            <p:ph type="sldNum" sz="quarter" idx="12"/>
          </p:nvPr>
        </p:nvSpPr>
        <p:spPr>
          <a:ln/>
        </p:spPr>
        <p:txBody>
          <a:bodyPr/>
          <a:lstStyle>
            <a:lvl1pPr>
              <a:defRPr/>
            </a:lvl1pPr>
          </a:lstStyle>
          <a:p>
            <a:pPr>
              <a:defRPr/>
            </a:pPr>
            <a:fld id="{134AA8DE-08CC-4E19-9656-8F90B4EA7B2E}" type="slidenum">
              <a:rPr lang="en-US">
                <a:solidFill>
                  <a:srgbClr val="EAEAEA"/>
                </a:solidFill>
              </a:rPr>
              <a:pPr>
                <a:defRPr/>
              </a:pPr>
              <a:t>‹#›</a:t>
            </a:fld>
            <a:endParaRPr lang="en-US">
              <a:solidFill>
                <a:srgbClr val="EAEAEA"/>
              </a:solidFill>
            </a:endParaRPr>
          </a:p>
        </p:txBody>
      </p:sp>
    </p:spTree>
    <p:extLst>
      <p:ext uri="{BB962C8B-B14F-4D97-AF65-F5344CB8AC3E}">
        <p14:creationId xmlns:p14="http://schemas.microsoft.com/office/powerpoint/2010/main" val="1781175885"/>
      </p:ext>
    </p:extLst>
  </p:cSld>
  <p:clrMapOvr>
    <a:masterClrMapping/>
  </p:clrMapOvr>
  <p:transition spd="med">
    <p:zoom dir="in"/>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a:solidFill>
                <a:prstClr val="white"/>
              </a:solidFill>
            </a:endParaRPr>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AD26C2D-8255-4AD9-8371-55E11C01F8FA}" type="datetimeFigureOut">
              <a:rPr lang="en-US" smtClean="0">
                <a:solidFill>
                  <a:srgbClr val="D4D2D0">
                    <a:shade val="50000"/>
                  </a:srgbClr>
                </a:solidFill>
              </a:rPr>
              <a:pPr/>
              <a:t>4/6/2013</a:t>
            </a:fld>
            <a:endParaRPr lang="en-US">
              <a:solidFill>
                <a:srgbClr val="D4D2D0">
                  <a:shade val="50000"/>
                </a:srgbClr>
              </a:solidFill>
            </a:endParaRPr>
          </a:p>
        </p:txBody>
      </p:sp>
      <p:sp>
        <p:nvSpPr>
          <p:cNvPr id="19" name="Footer Placeholder 18"/>
          <p:cNvSpPr>
            <a:spLocks noGrp="1"/>
          </p:cNvSpPr>
          <p:nvPr>
            <p:ph type="ftr" sz="quarter" idx="11"/>
          </p:nvPr>
        </p:nvSpPr>
        <p:spPr/>
        <p:txBody>
          <a:bodyPr/>
          <a:lstStyle/>
          <a:p>
            <a:endParaRPr lang="en-US">
              <a:solidFill>
                <a:srgbClr val="D4D2D0">
                  <a:shade val="50000"/>
                </a:srgbClr>
              </a:solidFill>
            </a:endParaRPr>
          </a:p>
        </p:txBody>
      </p:sp>
      <p:sp>
        <p:nvSpPr>
          <p:cNvPr id="27" name="Slide Number Placeholder 26"/>
          <p:cNvSpPr>
            <a:spLocks noGrp="1"/>
          </p:cNvSpPr>
          <p:nvPr>
            <p:ph type="sldNum" sz="quarter" idx="12"/>
          </p:nvPr>
        </p:nvSpPr>
        <p:spPr/>
        <p:txBody>
          <a:bodyPr/>
          <a:lstStyle/>
          <a:p>
            <a:fld id="{B22E2362-34A5-4278-BD4D-BE89F841275B}" type="slidenum">
              <a:rPr lang="en-US" smtClean="0">
                <a:solidFill>
                  <a:srgbClr val="D4D2D0">
                    <a:shade val="50000"/>
                  </a:srgbClr>
                </a:solidFill>
              </a:rPr>
              <a:pPr/>
              <a:t>‹#›</a:t>
            </a:fld>
            <a:endParaRPr lang="en-US">
              <a:solidFill>
                <a:srgbClr val="D4D2D0">
                  <a:shade val="50000"/>
                </a:srgbClr>
              </a:solidFill>
            </a:endParaRPr>
          </a:p>
        </p:txBody>
      </p:sp>
    </p:spTree>
    <p:extLst>
      <p:ext uri="{BB962C8B-B14F-4D97-AF65-F5344CB8AC3E}">
        <p14:creationId xmlns:p14="http://schemas.microsoft.com/office/powerpoint/2010/main" val="231207034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AD26C2D-8255-4AD9-8371-55E11C01F8FA}" type="datetimeFigureOut">
              <a:rPr lang="en-US" smtClean="0">
                <a:solidFill>
                  <a:srgbClr val="D4D2D0">
                    <a:shade val="50000"/>
                  </a:srgbClr>
                </a:solidFill>
              </a:rPr>
              <a:pPr/>
              <a:t>4/6/2013</a:t>
            </a:fld>
            <a:endParaRPr lang="en-US">
              <a:solidFill>
                <a:srgbClr val="D4D2D0">
                  <a:shade val="50000"/>
                </a:srgbClr>
              </a:solidFill>
            </a:endParaRPr>
          </a:p>
        </p:txBody>
      </p:sp>
      <p:sp>
        <p:nvSpPr>
          <p:cNvPr id="5" name="Footer Placeholder 4"/>
          <p:cNvSpPr>
            <a:spLocks noGrp="1"/>
          </p:cNvSpPr>
          <p:nvPr>
            <p:ph type="ftr" sz="quarter" idx="11"/>
          </p:nvPr>
        </p:nvSpPr>
        <p:spPr/>
        <p:txBody>
          <a:bodyPr/>
          <a:lstStyle/>
          <a:p>
            <a:endParaRPr lang="en-US">
              <a:solidFill>
                <a:srgbClr val="D4D2D0">
                  <a:shade val="50000"/>
                </a:srgbClr>
              </a:solidFill>
            </a:endParaRPr>
          </a:p>
        </p:txBody>
      </p:sp>
      <p:sp>
        <p:nvSpPr>
          <p:cNvPr id="6" name="Slide Number Placeholder 5"/>
          <p:cNvSpPr>
            <a:spLocks noGrp="1"/>
          </p:cNvSpPr>
          <p:nvPr>
            <p:ph type="sldNum" sz="quarter" idx="12"/>
          </p:nvPr>
        </p:nvSpPr>
        <p:spPr/>
        <p:txBody>
          <a:bodyPr/>
          <a:lstStyle/>
          <a:p>
            <a:fld id="{B22E2362-34A5-4278-BD4D-BE89F841275B}" type="slidenum">
              <a:rPr lang="en-US" smtClean="0">
                <a:solidFill>
                  <a:srgbClr val="D4D2D0">
                    <a:shade val="50000"/>
                  </a:srgbClr>
                </a:solidFill>
              </a:rPr>
              <a:pPr/>
              <a:t>‹#›</a:t>
            </a:fld>
            <a:endParaRPr lang="en-US">
              <a:solidFill>
                <a:srgbClr val="D4D2D0">
                  <a:shade val="50000"/>
                </a:srgbClr>
              </a:solidFill>
            </a:endParaRPr>
          </a:p>
        </p:txBody>
      </p:sp>
    </p:spTree>
    <p:extLst>
      <p:ext uri="{BB962C8B-B14F-4D97-AF65-F5344CB8AC3E}">
        <p14:creationId xmlns:p14="http://schemas.microsoft.com/office/powerpoint/2010/main" val="157344548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a:solidFill>
                <a:prstClr val="white"/>
              </a:solidFill>
            </a:endParaRPr>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AD26C2D-8255-4AD9-8371-55E11C01F8FA}" type="datetimeFigureOut">
              <a:rPr lang="en-US" smtClean="0">
                <a:solidFill>
                  <a:srgbClr val="D4D2D0">
                    <a:shade val="50000"/>
                  </a:srgbClr>
                </a:solidFill>
              </a:rPr>
              <a:pPr/>
              <a:t>4/6/2013</a:t>
            </a:fld>
            <a:endParaRPr lang="en-US">
              <a:solidFill>
                <a:srgbClr val="D4D2D0">
                  <a:shade val="50000"/>
                </a:srgbClr>
              </a:solidFill>
            </a:endParaRPr>
          </a:p>
        </p:txBody>
      </p:sp>
      <p:sp>
        <p:nvSpPr>
          <p:cNvPr id="5" name="Footer Placeholder 4"/>
          <p:cNvSpPr>
            <a:spLocks noGrp="1"/>
          </p:cNvSpPr>
          <p:nvPr>
            <p:ph type="ftr" sz="quarter" idx="11"/>
          </p:nvPr>
        </p:nvSpPr>
        <p:spPr/>
        <p:txBody>
          <a:bodyPr/>
          <a:lstStyle/>
          <a:p>
            <a:endParaRPr lang="en-US">
              <a:solidFill>
                <a:srgbClr val="D4D2D0">
                  <a:shade val="50000"/>
                </a:srgbClr>
              </a:solidFill>
            </a:endParaRPr>
          </a:p>
        </p:txBody>
      </p:sp>
      <p:sp>
        <p:nvSpPr>
          <p:cNvPr id="6" name="Slide Number Placeholder 5"/>
          <p:cNvSpPr>
            <a:spLocks noGrp="1"/>
          </p:cNvSpPr>
          <p:nvPr>
            <p:ph type="sldNum" sz="quarter" idx="12"/>
          </p:nvPr>
        </p:nvSpPr>
        <p:spPr/>
        <p:txBody>
          <a:bodyPr/>
          <a:lstStyle/>
          <a:p>
            <a:fld id="{B22E2362-34A5-4278-BD4D-BE89F841275B}" type="slidenum">
              <a:rPr lang="en-US" smtClean="0">
                <a:solidFill>
                  <a:srgbClr val="D4D2D0">
                    <a:shade val="50000"/>
                  </a:srgbClr>
                </a:solidFill>
              </a:rPr>
              <a:pPr/>
              <a:t>‹#›</a:t>
            </a:fld>
            <a:endParaRPr lang="en-US">
              <a:solidFill>
                <a:srgbClr val="D4D2D0">
                  <a:shade val="50000"/>
                </a:srgbClr>
              </a:solidFill>
            </a:endParaRPr>
          </a:p>
        </p:txBody>
      </p:sp>
    </p:spTree>
    <p:extLst>
      <p:ext uri="{BB962C8B-B14F-4D97-AF65-F5344CB8AC3E}">
        <p14:creationId xmlns:p14="http://schemas.microsoft.com/office/powerpoint/2010/main" val="164024263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AD26C2D-8255-4AD9-8371-55E11C01F8FA}" type="datetimeFigureOut">
              <a:rPr lang="en-US" smtClean="0">
                <a:solidFill>
                  <a:srgbClr val="D4D2D0">
                    <a:shade val="50000"/>
                  </a:srgbClr>
                </a:solidFill>
              </a:rPr>
              <a:pPr/>
              <a:t>4/6/2013</a:t>
            </a:fld>
            <a:endParaRPr lang="en-US">
              <a:solidFill>
                <a:srgbClr val="D4D2D0">
                  <a:shade val="50000"/>
                </a:srgbClr>
              </a:solidFill>
            </a:endParaRPr>
          </a:p>
        </p:txBody>
      </p:sp>
      <p:sp>
        <p:nvSpPr>
          <p:cNvPr id="6" name="Footer Placeholder 5"/>
          <p:cNvSpPr>
            <a:spLocks noGrp="1"/>
          </p:cNvSpPr>
          <p:nvPr>
            <p:ph type="ftr" sz="quarter" idx="11"/>
          </p:nvPr>
        </p:nvSpPr>
        <p:spPr/>
        <p:txBody>
          <a:bodyPr/>
          <a:lstStyle/>
          <a:p>
            <a:endParaRPr lang="en-US">
              <a:solidFill>
                <a:srgbClr val="D4D2D0">
                  <a:shade val="50000"/>
                </a:srgbClr>
              </a:solidFill>
            </a:endParaRPr>
          </a:p>
        </p:txBody>
      </p:sp>
      <p:sp>
        <p:nvSpPr>
          <p:cNvPr id="7" name="Slide Number Placeholder 6"/>
          <p:cNvSpPr>
            <a:spLocks noGrp="1"/>
          </p:cNvSpPr>
          <p:nvPr>
            <p:ph type="sldNum" sz="quarter" idx="12"/>
          </p:nvPr>
        </p:nvSpPr>
        <p:spPr/>
        <p:txBody>
          <a:bodyPr/>
          <a:lstStyle/>
          <a:p>
            <a:fld id="{B22E2362-34A5-4278-BD4D-BE89F841275B}" type="slidenum">
              <a:rPr lang="en-US" smtClean="0">
                <a:solidFill>
                  <a:srgbClr val="D4D2D0">
                    <a:shade val="50000"/>
                  </a:srgbClr>
                </a:solidFill>
              </a:rPr>
              <a:pPr/>
              <a:t>‹#›</a:t>
            </a:fld>
            <a:endParaRPr lang="en-US">
              <a:solidFill>
                <a:srgbClr val="D4D2D0">
                  <a:shade val="50000"/>
                </a:srgbClr>
              </a:solidFill>
            </a:endParaRPr>
          </a:p>
        </p:txBody>
      </p:sp>
    </p:spTree>
    <p:extLst>
      <p:ext uri="{BB962C8B-B14F-4D97-AF65-F5344CB8AC3E}">
        <p14:creationId xmlns:p14="http://schemas.microsoft.com/office/powerpoint/2010/main" val="405143729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AD26C2D-8255-4AD9-8371-55E11C01F8FA}" type="datetimeFigureOut">
              <a:rPr lang="en-US" smtClean="0">
                <a:solidFill>
                  <a:srgbClr val="D4D2D0">
                    <a:shade val="50000"/>
                  </a:srgbClr>
                </a:solidFill>
              </a:rPr>
              <a:pPr/>
              <a:t>4/6/2013</a:t>
            </a:fld>
            <a:endParaRPr lang="en-US">
              <a:solidFill>
                <a:srgbClr val="D4D2D0">
                  <a:shade val="50000"/>
                </a:srgbClr>
              </a:solidFill>
            </a:endParaRPr>
          </a:p>
        </p:txBody>
      </p:sp>
      <p:sp>
        <p:nvSpPr>
          <p:cNvPr id="8" name="Footer Placeholder 7"/>
          <p:cNvSpPr>
            <a:spLocks noGrp="1"/>
          </p:cNvSpPr>
          <p:nvPr>
            <p:ph type="ftr" sz="quarter" idx="11"/>
          </p:nvPr>
        </p:nvSpPr>
        <p:spPr/>
        <p:txBody>
          <a:bodyPr/>
          <a:lstStyle/>
          <a:p>
            <a:endParaRPr lang="en-US">
              <a:solidFill>
                <a:srgbClr val="D4D2D0">
                  <a:shade val="50000"/>
                </a:srgbClr>
              </a:solidFill>
            </a:endParaRPr>
          </a:p>
        </p:txBody>
      </p:sp>
      <p:sp>
        <p:nvSpPr>
          <p:cNvPr id="9" name="Slide Number Placeholder 8"/>
          <p:cNvSpPr>
            <a:spLocks noGrp="1"/>
          </p:cNvSpPr>
          <p:nvPr>
            <p:ph type="sldNum" sz="quarter" idx="12"/>
          </p:nvPr>
        </p:nvSpPr>
        <p:spPr/>
        <p:txBody>
          <a:bodyPr/>
          <a:lstStyle/>
          <a:p>
            <a:fld id="{B22E2362-34A5-4278-BD4D-BE89F841275B}" type="slidenum">
              <a:rPr lang="en-US" smtClean="0">
                <a:solidFill>
                  <a:srgbClr val="D4D2D0">
                    <a:shade val="50000"/>
                  </a:srgbClr>
                </a:solidFill>
              </a:rPr>
              <a:pPr/>
              <a:t>‹#›</a:t>
            </a:fld>
            <a:endParaRPr lang="en-US">
              <a:solidFill>
                <a:srgbClr val="D4D2D0">
                  <a:shade val="50000"/>
                </a:srgbClr>
              </a:solidFill>
            </a:endParaRPr>
          </a:p>
        </p:txBody>
      </p:sp>
    </p:spTree>
    <p:extLst>
      <p:ext uri="{BB962C8B-B14F-4D97-AF65-F5344CB8AC3E}">
        <p14:creationId xmlns:p14="http://schemas.microsoft.com/office/powerpoint/2010/main" val="101356383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AD26C2D-8255-4AD9-8371-55E11C01F8FA}" type="datetimeFigureOut">
              <a:rPr lang="en-US" smtClean="0">
                <a:solidFill>
                  <a:srgbClr val="D4D2D0">
                    <a:shade val="50000"/>
                  </a:srgbClr>
                </a:solidFill>
              </a:rPr>
              <a:pPr/>
              <a:t>4/6/2013</a:t>
            </a:fld>
            <a:endParaRPr lang="en-US">
              <a:solidFill>
                <a:srgbClr val="D4D2D0">
                  <a:shade val="50000"/>
                </a:srgbClr>
              </a:solidFill>
            </a:endParaRPr>
          </a:p>
        </p:txBody>
      </p:sp>
      <p:sp>
        <p:nvSpPr>
          <p:cNvPr id="8" name="Slide Number Placeholder 7"/>
          <p:cNvSpPr>
            <a:spLocks noGrp="1"/>
          </p:cNvSpPr>
          <p:nvPr>
            <p:ph type="sldNum" sz="quarter" idx="11"/>
          </p:nvPr>
        </p:nvSpPr>
        <p:spPr/>
        <p:txBody>
          <a:bodyPr/>
          <a:lstStyle/>
          <a:p>
            <a:fld id="{B22E2362-34A5-4278-BD4D-BE89F841275B}" type="slidenum">
              <a:rPr lang="en-US" smtClean="0">
                <a:solidFill>
                  <a:srgbClr val="D4D2D0">
                    <a:shade val="50000"/>
                  </a:srgbClr>
                </a:solidFill>
              </a:rPr>
              <a:pPr/>
              <a:t>‹#›</a:t>
            </a:fld>
            <a:endParaRPr lang="en-US">
              <a:solidFill>
                <a:srgbClr val="D4D2D0">
                  <a:shade val="50000"/>
                </a:srgbClr>
              </a:solidFill>
            </a:endParaRPr>
          </a:p>
        </p:txBody>
      </p:sp>
      <p:sp>
        <p:nvSpPr>
          <p:cNvPr id="9" name="Footer Placeholder 8"/>
          <p:cNvSpPr>
            <a:spLocks noGrp="1"/>
          </p:cNvSpPr>
          <p:nvPr>
            <p:ph type="ftr" sz="quarter" idx="12"/>
          </p:nvPr>
        </p:nvSpPr>
        <p:spPr/>
        <p:txBody>
          <a:bodyPr/>
          <a:lstStyle/>
          <a:p>
            <a:endParaRPr lang="en-US">
              <a:solidFill>
                <a:srgbClr val="D4D2D0">
                  <a:shade val="50000"/>
                </a:srgbClr>
              </a:solidFill>
            </a:endParaRPr>
          </a:p>
        </p:txBody>
      </p:sp>
    </p:spTree>
    <p:extLst>
      <p:ext uri="{BB962C8B-B14F-4D97-AF65-F5344CB8AC3E}">
        <p14:creationId xmlns:p14="http://schemas.microsoft.com/office/powerpoint/2010/main" val="3380391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AD26C2D-8255-4AD9-8371-55E11C01F8FA}" type="datetimeFigureOut">
              <a:rPr lang="en-US" smtClean="0"/>
              <a:t>4/6/2013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2E2362-34A5-4278-BD4D-BE89F841275B}" type="slidenum">
              <a:rPr lang="en-US" smtClean="0"/>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D26C2D-8255-4AD9-8371-55E11C01F8FA}" type="datetimeFigureOut">
              <a:rPr lang="en-US" smtClean="0">
                <a:solidFill>
                  <a:srgbClr val="D4D2D0">
                    <a:shade val="50000"/>
                  </a:srgbClr>
                </a:solidFill>
              </a:rPr>
              <a:pPr/>
              <a:t>4/6/2013</a:t>
            </a:fld>
            <a:endParaRPr lang="en-US">
              <a:solidFill>
                <a:srgbClr val="D4D2D0">
                  <a:shade val="50000"/>
                </a:srgbClr>
              </a:solidFill>
            </a:endParaRPr>
          </a:p>
        </p:txBody>
      </p:sp>
      <p:sp>
        <p:nvSpPr>
          <p:cNvPr id="3" name="Footer Placeholder 2"/>
          <p:cNvSpPr>
            <a:spLocks noGrp="1"/>
          </p:cNvSpPr>
          <p:nvPr>
            <p:ph type="ftr" sz="quarter" idx="11"/>
          </p:nvPr>
        </p:nvSpPr>
        <p:spPr/>
        <p:txBody>
          <a:bodyPr/>
          <a:lstStyle/>
          <a:p>
            <a:endParaRPr lang="en-US">
              <a:solidFill>
                <a:srgbClr val="D4D2D0">
                  <a:shade val="50000"/>
                </a:srgbClr>
              </a:solidFill>
            </a:endParaRPr>
          </a:p>
        </p:txBody>
      </p:sp>
      <p:sp>
        <p:nvSpPr>
          <p:cNvPr id="4" name="Slide Number Placeholder 3"/>
          <p:cNvSpPr>
            <a:spLocks noGrp="1"/>
          </p:cNvSpPr>
          <p:nvPr>
            <p:ph type="sldNum" sz="quarter" idx="12"/>
          </p:nvPr>
        </p:nvSpPr>
        <p:spPr/>
        <p:txBody>
          <a:bodyPr/>
          <a:lstStyle/>
          <a:p>
            <a:fld id="{B22E2362-34A5-4278-BD4D-BE89F841275B}" type="slidenum">
              <a:rPr lang="en-US" smtClean="0">
                <a:solidFill>
                  <a:srgbClr val="D4D2D0">
                    <a:shade val="50000"/>
                  </a:srgbClr>
                </a:solidFill>
              </a:rPr>
              <a:pPr/>
              <a:t>‹#›</a:t>
            </a:fld>
            <a:endParaRPr lang="en-US">
              <a:solidFill>
                <a:srgbClr val="D4D2D0">
                  <a:shade val="50000"/>
                </a:srgbClr>
              </a:solidFill>
            </a:endParaRPr>
          </a:p>
        </p:txBody>
      </p:sp>
    </p:spTree>
    <p:extLst>
      <p:ext uri="{BB962C8B-B14F-4D97-AF65-F5344CB8AC3E}">
        <p14:creationId xmlns:p14="http://schemas.microsoft.com/office/powerpoint/2010/main" val="224829337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AD26C2D-8255-4AD9-8371-55E11C01F8FA}" type="datetimeFigureOut">
              <a:rPr lang="en-US" smtClean="0">
                <a:solidFill>
                  <a:srgbClr val="D4D2D0">
                    <a:shade val="50000"/>
                  </a:srgbClr>
                </a:solidFill>
              </a:rPr>
              <a:pPr/>
              <a:t>4/6/2013</a:t>
            </a:fld>
            <a:endParaRPr lang="en-US">
              <a:solidFill>
                <a:srgbClr val="D4D2D0">
                  <a:shade val="50000"/>
                </a:srgbClr>
              </a:solidFill>
            </a:endParaRPr>
          </a:p>
        </p:txBody>
      </p:sp>
      <p:sp>
        <p:nvSpPr>
          <p:cNvPr id="6" name="Footer Placeholder 5"/>
          <p:cNvSpPr>
            <a:spLocks noGrp="1"/>
          </p:cNvSpPr>
          <p:nvPr>
            <p:ph type="ftr" sz="quarter" idx="11"/>
          </p:nvPr>
        </p:nvSpPr>
        <p:spPr/>
        <p:txBody>
          <a:bodyPr/>
          <a:lstStyle/>
          <a:p>
            <a:endParaRPr lang="en-US">
              <a:solidFill>
                <a:srgbClr val="D4D2D0">
                  <a:shade val="50000"/>
                </a:srgbClr>
              </a:solidFill>
            </a:endParaRPr>
          </a:p>
        </p:txBody>
      </p:sp>
      <p:sp>
        <p:nvSpPr>
          <p:cNvPr id="7" name="Slide Number Placeholder 6"/>
          <p:cNvSpPr>
            <a:spLocks noGrp="1"/>
          </p:cNvSpPr>
          <p:nvPr>
            <p:ph type="sldNum" sz="quarter" idx="12"/>
          </p:nvPr>
        </p:nvSpPr>
        <p:spPr>
          <a:xfrm>
            <a:off x="8156448" y="6422064"/>
            <a:ext cx="762000" cy="365125"/>
          </a:xfrm>
        </p:spPr>
        <p:txBody>
          <a:bodyPr/>
          <a:lstStyle/>
          <a:p>
            <a:fld id="{B22E2362-34A5-4278-BD4D-BE89F841275B}" type="slidenum">
              <a:rPr lang="en-US" smtClean="0">
                <a:solidFill>
                  <a:srgbClr val="D4D2D0">
                    <a:shade val="50000"/>
                  </a:srgbClr>
                </a:solidFill>
              </a:rPr>
              <a:pPr/>
              <a:t>‹#›</a:t>
            </a:fld>
            <a:endParaRPr lang="en-US">
              <a:solidFill>
                <a:srgbClr val="D4D2D0">
                  <a:shade val="50000"/>
                </a:srgbClr>
              </a:solidFill>
            </a:endParaRPr>
          </a:p>
        </p:txBody>
      </p:sp>
    </p:spTree>
    <p:extLst>
      <p:ext uri="{BB962C8B-B14F-4D97-AF65-F5344CB8AC3E}">
        <p14:creationId xmlns:p14="http://schemas.microsoft.com/office/powerpoint/2010/main" val="395119024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FAD26C2D-8255-4AD9-8371-55E11C01F8FA}" type="datetimeFigureOut">
              <a:rPr lang="en-US" smtClean="0">
                <a:solidFill>
                  <a:srgbClr val="D4D2D0">
                    <a:shade val="50000"/>
                  </a:srgbClr>
                </a:solidFill>
              </a:rPr>
              <a:pPr/>
              <a:t>4/6/2013</a:t>
            </a:fld>
            <a:endParaRPr lang="en-US">
              <a:solidFill>
                <a:srgbClr val="D4D2D0">
                  <a:shade val="50000"/>
                </a:srgbClr>
              </a:solidFill>
            </a:endParaRPr>
          </a:p>
        </p:txBody>
      </p:sp>
      <p:sp>
        <p:nvSpPr>
          <p:cNvPr id="6" name="Footer Placeholder 5"/>
          <p:cNvSpPr>
            <a:spLocks noGrp="1"/>
          </p:cNvSpPr>
          <p:nvPr>
            <p:ph type="ftr" sz="quarter" idx="11"/>
          </p:nvPr>
        </p:nvSpPr>
        <p:spPr/>
        <p:txBody>
          <a:bodyPr/>
          <a:lstStyle/>
          <a:p>
            <a:endParaRPr lang="en-US">
              <a:solidFill>
                <a:srgbClr val="D4D2D0">
                  <a:shade val="50000"/>
                </a:srgbClr>
              </a:solidFill>
            </a:endParaRPr>
          </a:p>
        </p:txBody>
      </p:sp>
      <p:sp>
        <p:nvSpPr>
          <p:cNvPr id="7" name="Slide Number Placeholder 6"/>
          <p:cNvSpPr>
            <a:spLocks noGrp="1"/>
          </p:cNvSpPr>
          <p:nvPr>
            <p:ph type="sldNum" sz="quarter" idx="12"/>
          </p:nvPr>
        </p:nvSpPr>
        <p:spPr/>
        <p:txBody>
          <a:bodyPr/>
          <a:lstStyle/>
          <a:p>
            <a:fld id="{B22E2362-34A5-4278-BD4D-BE89F841275B}" type="slidenum">
              <a:rPr lang="en-US" smtClean="0">
                <a:solidFill>
                  <a:srgbClr val="D4D2D0">
                    <a:shade val="50000"/>
                  </a:srgbClr>
                </a:solidFill>
              </a:rPr>
              <a:pPr/>
              <a:t>‹#›</a:t>
            </a:fld>
            <a:endParaRPr lang="en-US">
              <a:solidFill>
                <a:srgbClr val="D4D2D0">
                  <a:shade val="50000"/>
                </a:srgbClr>
              </a:solidFill>
            </a:endParaRPr>
          </a:p>
        </p:txBody>
      </p:sp>
    </p:spTree>
    <p:extLst>
      <p:ext uri="{BB962C8B-B14F-4D97-AF65-F5344CB8AC3E}">
        <p14:creationId xmlns:p14="http://schemas.microsoft.com/office/powerpoint/2010/main" val="39650188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AD26C2D-8255-4AD9-8371-55E11C01F8FA}" type="datetimeFigureOut">
              <a:rPr lang="en-US" smtClean="0">
                <a:solidFill>
                  <a:srgbClr val="D4D2D0">
                    <a:shade val="50000"/>
                  </a:srgbClr>
                </a:solidFill>
              </a:rPr>
              <a:pPr/>
              <a:t>4/6/2013</a:t>
            </a:fld>
            <a:endParaRPr lang="en-US">
              <a:solidFill>
                <a:srgbClr val="D4D2D0">
                  <a:shade val="50000"/>
                </a:srgbClr>
              </a:solidFill>
            </a:endParaRPr>
          </a:p>
        </p:txBody>
      </p:sp>
      <p:sp>
        <p:nvSpPr>
          <p:cNvPr id="5" name="Footer Placeholder 4"/>
          <p:cNvSpPr>
            <a:spLocks noGrp="1"/>
          </p:cNvSpPr>
          <p:nvPr>
            <p:ph type="ftr" sz="quarter" idx="11"/>
          </p:nvPr>
        </p:nvSpPr>
        <p:spPr/>
        <p:txBody>
          <a:bodyPr/>
          <a:lstStyle/>
          <a:p>
            <a:endParaRPr lang="en-US">
              <a:solidFill>
                <a:srgbClr val="D4D2D0">
                  <a:shade val="50000"/>
                </a:srgbClr>
              </a:solidFill>
            </a:endParaRPr>
          </a:p>
        </p:txBody>
      </p:sp>
      <p:sp>
        <p:nvSpPr>
          <p:cNvPr id="6" name="Slide Number Placeholder 5"/>
          <p:cNvSpPr>
            <a:spLocks noGrp="1"/>
          </p:cNvSpPr>
          <p:nvPr>
            <p:ph type="sldNum" sz="quarter" idx="12"/>
          </p:nvPr>
        </p:nvSpPr>
        <p:spPr/>
        <p:txBody>
          <a:bodyPr/>
          <a:lstStyle/>
          <a:p>
            <a:fld id="{B22E2362-34A5-4278-BD4D-BE89F841275B}" type="slidenum">
              <a:rPr lang="en-US" smtClean="0">
                <a:solidFill>
                  <a:srgbClr val="D4D2D0">
                    <a:shade val="50000"/>
                  </a:srgbClr>
                </a:solidFill>
              </a:rPr>
              <a:pPr/>
              <a:t>‹#›</a:t>
            </a:fld>
            <a:endParaRPr lang="en-US">
              <a:solidFill>
                <a:srgbClr val="D4D2D0">
                  <a:shade val="50000"/>
                </a:srgbClr>
              </a:solidFill>
            </a:endParaRPr>
          </a:p>
        </p:txBody>
      </p:sp>
    </p:spTree>
    <p:extLst>
      <p:ext uri="{BB962C8B-B14F-4D97-AF65-F5344CB8AC3E}">
        <p14:creationId xmlns:p14="http://schemas.microsoft.com/office/powerpoint/2010/main" val="2941433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AD26C2D-8255-4AD9-8371-55E11C01F8FA}" type="datetimeFigureOut">
              <a:rPr lang="en-US" smtClean="0">
                <a:solidFill>
                  <a:srgbClr val="D4D2D0">
                    <a:shade val="50000"/>
                  </a:srgbClr>
                </a:solidFill>
              </a:rPr>
              <a:pPr/>
              <a:t>4/6/2013</a:t>
            </a:fld>
            <a:endParaRPr lang="en-US">
              <a:solidFill>
                <a:srgbClr val="D4D2D0">
                  <a:shade val="50000"/>
                </a:srgbClr>
              </a:solidFill>
            </a:endParaRPr>
          </a:p>
        </p:txBody>
      </p:sp>
      <p:sp>
        <p:nvSpPr>
          <p:cNvPr id="5" name="Footer Placeholder 4"/>
          <p:cNvSpPr>
            <a:spLocks noGrp="1"/>
          </p:cNvSpPr>
          <p:nvPr>
            <p:ph type="ftr" sz="quarter" idx="11"/>
          </p:nvPr>
        </p:nvSpPr>
        <p:spPr/>
        <p:txBody>
          <a:bodyPr/>
          <a:lstStyle/>
          <a:p>
            <a:endParaRPr lang="en-US">
              <a:solidFill>
                <a:srgbClr val="D4D2D0">
                  <a:shade val="50000"/>
                </a:srgbClr>
              </a:solidFill>
            </a:endParaRPr>
          </a:p>
        </p:txBody>
      </p:sp>
      <p:sp>
        <p:nvSpPr>
          <p:cNvPr id="6" name="Slide Number Placeholder 5"/>
          <p:cNvSpPr>
            <a:spLocks noGrp="1"/>
          </p:cNvSpPr>
          <p:nvPr>
            <p:ph type="sldNum" sz="quarter" idx="12"/>
          </p:nvPr>
        </p:nvSpPr>
        <p:spPr/>
        <p:txBody>
          <a:bodyPr/>
          <a:lstStyle/>
          <a:p>
            <a:fld id="{B22E2362-34A5-4278-BD4D-BE89F841275B}" type="slidenum">
              <a:rPr lang="en-US" smtClean="0">
                <a:solidFill>
                  <a:srgbClr val="D4D2D0">
                    <a:shade val="50000"/>
                  </a:srgbClr>
                </a:solidFill>
              </a:rPr>
              <a:pPr/>
              <a:t>‹#›</a:t>
            </a:fld>
            <a:endParaRPr lang="en-US">
              <a:solidFill>
                <a:srgbClr val="D4D2D0">
                  <a:shade val="50000"/>
                </a:srgbClr>
              </a:solidFill>
            </a:endParaRPr>
          </a:p>
        </p:txBody>
      </p:sp>
    </p:spTree>
    <p:extLst>
      <p:ext uri="{BB962C8B-B14F-4D97-AF65-F5344CB8AC3E}">
        <p14:creationId xmlns:p14="http://schemas.microsoft.com/office/powerpoint/2010/main" val="3314852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AD26C2D-8255-4AD9-8371-55E11C01F8FA}" type="datetimeFigureOut">
              <a:rPr lang="en-US" smtClean="0"/>
              <a:t>4/6/2013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2E2362-34A5-4278-BD4D-BE89F841275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AD26C2D-8255-4AD9-8371-55E11C01F8FA}" type="datetimeFigureOut">
              <a:rPr lang="en-US" smtClean="0"/>
              <a:t>4/6/2013</a:t>
            </a:fld>
            <a:endParaRPr lang="en-US"/>
          </a:p>
        </p:txBody>
      </p:sp>
      <p:sp>
        <p:nvSpPr>
          <p:cNvPr id="8" name="Slide Number Placeholder 7"/>
          <p:cNvSpPr>
            <a:spLocks noGrp="1"/>
          </p:cNvSpPr>
          <p:nvPr>
            <p:ph type="sldNum" sz="quarter" idx="11"/>
          </p:nvPr>
        </p:nvSpPr>
        <p:spPr/>
        <p:txBody>
          <a:bodyPr/>
          <a:lstStyle/>
          <a:p>
            <a:fld id="{B22E2362-34A5-4278-BD4D-BE89F841275B}"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D26C2D-8255-4AD9-8371-55E11C01F8FA}" type="datetimeFigureOut">
              <a:rPr lang="en-US" smtClean="0"/>
              <a:t>4/6/2013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2E2362-34A5-4278-BD4D-BE89F84127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AD26C2D-8255-4AD9-8371-55E11C01F8FA}" type="datetimeFigureOut">
              <a:rPr lang="en-US" smtClean="0"/>
              <a:t>4/6/2013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B22E2362-34A5-4278-BD4D-BE89F841275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FAD26C2D-8255-4AD9-8371-55E11C01F8FA}" type="datetimeFigureOut">
              <a:rPr lang="en-US" smtClean="0"/>
              <a:t>4/6/2013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2E2362-34A5-4278-BD4D-BE89F841275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FAD26C2D-8255-4AD9-8371-55E11C01F8FA}" type="datetimeFigureOut">
              <a:rPr lang="en-US" smtClean="0"/>
              <a:t>4/6/2013</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22E2362-34A5-4278-BD4D-BE89F841275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1754188" cy="6858000"/>
            <a:chOff x="0" y="0"/>
            <a:chExt cx="1105" cy="4320"/>
          </a:xfrm>
        </p:grpSpPr>
        <p:sp>
          <p:nvSpPr>
            <p:cNvPr id="9219" name="Freeform 3"/>
            <p:cNvSpPr>
              <a:spLocks/>
            </p:cNvSpPr>
            <p:nvPr/>
          </p:nvSpPr>
          <p:spPr bwMode="auto">
            <a:xfrm>
              <a:off x="78" y="139"/>
              <a:ext cx="1027" cy="4181"/>
            </a:xfrm>
            <a:custGeom>
              <a:avLst/>
              <a:gdLst/>
              <a:ahLst/>
              <a:cxnLst>
                <a:cxn ang="0">
                  <a:pos x="726" y="0"/>
                </a:cxn>
                <a:cxn ang="0">
                  <a:pos x="787" y="22"/>
                </a:cxn>
                <a:cxn ang="0">
                  <a:pos x="826" y="64"/>
                </a:cxn>
                <a:cxn ang="0">
                  <a:pos x="853" y="169"/>
                </a:cxn>
                <a:cxn ang="0">
                  <a:pos x="886" y="338"/>
                </a:cxn>
                <a:cxn ang="0">
                  <a:pos x="959" y="464"/>
                </a:cxn>
                <a:cxn ang="0">
                  <a:pos x="1026" y="517"/>
                </a:cxn>
                <a:cxn ang="0">
                  <a:pos x="1026" y="643"/>
                </a:cxn>
                <a:cxn ang="0">
                  <a:pos x="1026" y="748"/>
                </a:cxn>
                <a:cxn ang="0">
                  <a:pos x="1012" y="896"/>
                </a:cxn>
                <a:cxn ang="0">
                  <a:pos x="999" y="1011"/>
                </a:cxn>
                <a:cxn ang="0">
                  <a:pos x="972" y="1054"/>
                </a:cxn>
                <a:cxn ang="0">
                  <a:pos x="919" y="1106"/>
                </a:cxn>
                <a:cxn ang="0">
                  <a:pos x="886" y="1159"/>
                </a:cxn>
                <a:cxn ang="0">
                  <a:pos x="806" y="1190"/>
                </a:cxn>
                <a:cxn ang="0">
                  <a:pos x="793" y="1338"/>
                </a:cxn>
                <a:cxn ang="0">
                  <a:pos x="793" y="1412"/>
                </a:cxn>
                <a:cxn ang="0">
                  <a:pos x="793" y="1548"/>
                </a:cxn>
                <a:cxn ang="0">
                  <a:pos x="793" y="1654"/>
                </a:cxn>
                <a:cxn ang="0">
                  <a:pos x="847" y="1843"/>
                </a:cxn>
                <a:cxn ang="0">
                  <a:pos x="860" y="1938"/>
                </a:cxn>
                <a:cxn ang="0">
                  <a:pos x="840" y="2022"/>
                </a:cxn>
                <a:cxn ang="0">
                  <a:pos x="813" y="2117"/>
                </a:cxn>
                <a:cxn ang="0">
                  <a:pos x="793" y="2243"/>
                </a:cxn>
                <a:cxn ang="0">
                  <a:pos x="773" y="2370"/>
                </a:cxn>
                <a:cxn ang="0">
                  <a:pos x="760" y="2464"/>
                </a:cxn>
                <a:cxn ang="0">
                  <a:pos x="661" y="2517"/>
                </a:cxn>
                <a:cxn ang="0">
                  <a:pos x="568" y="2633"/>
                </a:cxn>
                <a:cxn ang="0">
                  <a:pos x="508" y="2728"/>
                </a:cxn>
                <a:cxn ang="0">
                  <a:pos x="495" y="2833"/>
                </a:cxn>
                <a:cxn ang="0">
                  <a:pos x="495" y="2980"/>
                </a:cxn>
                <a:cxn ang="0">
                  <a:pos x="495" y="3128"/>
                </a:cxn>
                <a:cxn ang="0">
                  <a:pos x="514" y="3191"/>
                </a:cxn>
                <a:cxn ang="0">
                  <a:pos x="608" y="3233"/>
                </a:cxn>
                <a:cxn ang="0">
                  <a:pos x="634" y="3296"/>
                </a:cxn>
                <a:cxn ang="0">
                  <a:pos x="634" y="3422"/>
                </a:cxn>
                <a:cxn ang="0">
                  <a:pos x="661" y="3559"/>
                </a:cxn>
                <a:cxn ang="0">
                  <a:pos x="740" y="3643"/>
                </a:cxn>
                <a:cxn ang="0">
                  <a:pos x="747" y="3717"/>
                </a:cxn>
                <a:cxn ang="0">
                  <a:pos x="747" y="3791"/>
                </a:cxn>
                <a:cxn ang="0">
                  <a:pos x="747" y="3991"/>
                </a:cxn>
                <a:cxn ang="0">
                  <a:pos x="747" y="4054"/>
                </a:cxn>
                <a:cxn ang="0">
                  <a:pos x="753" y="4117"/>
                </a:cxn>
                <a:cxn ang="0">
                  <a:pos x="13" y="4180"/>
                </a:cxn>
              </a:cxnLst>
              <a:rect l="0" t="0" r="r" b="b"/>
              <a:pathLst>
                <a:path w="1027" h="4181">
                  <a:moveTo>
                    <a:pt x="0" y="0"/>
                  </a:moveTo>
                  <a:lnTo>
                    <a:pt x="726" y="0"/>
                  </a:lnTo>
                  <a:lnTo>
                    <a:pt x="740" y="0"/>
                  </a:lnTo>
                  <a:lnTo>
                    <a:pt x="787" y="22"/>
                  </a:lnTo>
                  <a:lnTo>
                    <a:pt x="806" y="53"/>
                  </a:lnTo>
                  <a:lnTo>
                    <a:pt x="826" y="64"/>
                  </a:lnTo>
                  <a:lnTo>
                    <a:pt x="840" y="127"/>
                  </a:lnTo>
                  <a:lnTo>
                    <a:pt x="853" y="169"/>
                  </a:lnTo>
                  <a:lnTo>
                    <a:pt x="873" y="253"/>
                  </a:lnTo>
                  <a:lnTo>
                    <a:pt x="886" y="338"/>
                  </a:lnTo>
                  <a:lnTo>
                    <a:pt x="906" y="422"/>
                  </a:lnTo>
                  <a:lnTo>
                    <a:pt x="959" y="464"/>
                  </a:lnTo>
                  <a:lnTo>
                    <a:pt x="1012" y="485"/>
                  </a:lnTo>
                  <a:lnTo>
                    <a:pt x="1026" y="517"/>
                  </a:lnTo>
                  <a:lnTo>
                    <a:pt x="1026" y="580"/>
                  </a:lnTo>
                  <a:lnTo>
                    <a:pt x="1026" y="643"/>
                  </a:lnTo>
                  <a:lnTo>
                    <a:pt x="1026" y="706"/>
                  </a:lnTo>
                  <a:lnTo>
                    <a:pt x="1026" y="748"/>
                  </a:lnTo>
                  <a:lnTo>
                    <a:pt x="1019" y="832"/>
                  </a:lnTo>
                  <a:lnTo>
                    <a:pt x="1012" y="896"/>
                  </a:lnTo>
                  <a:lnTo>
                    <a:pt x="1005" y="980"/>
                  </a:lnTo>
                  <a:lnTo>
                    <a:pt x="999" y="1011"/>
                  </a:lnTo>
                  <a:lnTo>
                    <a:pt x="986" y="1033"/>
                  </a:lnTo>
                  <a:lnTo>
                    <a:pt x="972" y="1054"/>
                  </a:lnTo>
                  <a:lnTo>
                    <a:pt x="959" y="1085"/>
                  </a:lnTo>
                  <a:lnTo>
                    <a:pt x="919" y="1106"/>
                  </a:lnTo>
                  <a:lnTo>
                    <a:pt x="899" y="1127"/>
                  </a:lnTo>
                  <a:lnTo>
                    <a:pt x="886" y="1159"/>
                  </a:lnTo>
                  <a:lnTo>
                    <a:pt x="847" y="1169"/>
                  </a:lnTo>
                  <a:lnTo>
                    <a:pt x="806" y="1190"/>
                  </a:lnTo>
                  <a:lnTo>
                    <a:pt x="800" y="1254"/>
                  </a:lnTo>
                  <a:lnTo>
                    <a:pt x="793" y="1338"/>
                  </a:lnTo>
                  <a:lnTo>
                    <a:pt x="793" y="1369"/>
                  </a:lnTo>
                  <a:lnTo>
                    <a:pt x="793" y="1412"/>
                  </a:lnTo>
                  <a:lnTo>
                    <a:pt x="793" y="1517"/>
                  </a:lnTo>
                  <a:lnTo>
                    <a:pt x="793" y="1548"/>
                  </a:lnTo>
                  <a:lnTo>
                    <a:pt x="793" y="1612"/>
                  </a:lnTo>
                  <a:lnTo>
                    <a:pt x="793" y="1654"/>
                  </a:lnTo>
                  <a:lnTo>
                    <a:pt x="806" y="1759"/>
                  </a:lnTo>
                  <a:lnTo>
                    <a:pt x="847" y="1843"/>
                  </a:lnTo>
                  <a:lnTo>
                    <a:pt x="860" y="1875"/>
                  </a:lnTo>
                  <a:lnTo>
                    <a:pt x="860" y="1938"/>
                  </a:lnTo>
                  <a:lnTo>
                    <a:pt x="853" y="1980"/>
                  </a:lnTo>
                  <a:lnTo>
                    <a:pt x="840" y="2022"/>
                  </a:lnTo>
                  <a:lnTo>
                    <a:pt x="826" y="2085"/>
                  </a:lnTo>
                  <a:lnTo>
                    <a:pt x="813" y="2117"/>
                  </a:lnTo>
                  <a:lnTo>
                    <a:pt x="800" y="2148"/>
                  </a:lnTo>
                  <a:lnTo>
                    <a:pt x="793" y="2243"/>
                  </a:lnTo>
                  <a:lnTo>
                    <a:pt x="780" y="2306"/>
                  </a:lnTo>
                  <a:lnTo>
                    <a:pt x="773" y="2370"/>
                  </a:lnTo>
                  <a:lnTo>
                    <a:pt x="766" y="2433"/>
                  </a:lnTo>
                  <a:lnTo>
                    <a:pt x="760" y="2464"/>
                  </a:lnTo>
                  <a:lnTo>
                    <a:pt x="714" y="2496"/>
                  </a:lnTo>
                  <a:lnTo>
                    <a:pt x="661" y="2517"/>
                  </a:lnTo>
                  <a:lnTo>
                    <a:pt x="634" y="2549"/>
                  </a:lnTo>
                  <a:lnTo>
                    <a:pt x="568" y="2633"/>
                  </a:lnTo>
                  <a:lnTo>
                    <a:pt x="514" y="2696"/>
                  </a:lnTo>
                  <a:lnTo>
                    <a:pt x="508" y="2728"/>
                  </a:lnTo>
                  <a:lnTo>
                    <a:pt x="495" y="2770"/>
                  </a:lnTo>
                  <a:lnTo>
                    <a:pt x="495" y="2833"/>
                  </a:lnTo>
                  <a:lnTo>
                    <a:pt x="495" y="2917"/>
                  </a:lnTo>
                  <a:lnTo>
                    <a:pt x="495" y="2980"/>
                  </a:lnTo>
                  <a:lnTo>
                    <a:pt x="495" y="3064"/>
                  </a:lnTo>
                  <a:lnTo>
                    <a:pt x="495" y="3128"/>
                  </a:lnTo>
                  <a:lnTo>
                    <a:pt x="495" y="3159"/>
                  </a:lnTo>
                  <a:lnTo>
                    <a:pt x="514" y="3191"/>
                  </a:lnTo>
                  <a:lnTo>
                    <a:pt x="541" y="3212"/>
                  </a:lnTo>
                  <a:lnTo>
                    <a:pt x="608" y="3233"/>
                  </a:lnTo>
                  <a:lnTo>
                    <a:pt x="627" y="3264"/>
                  </a:lnTo>
                  <a:lnTo>
                    <a:pt x="634" y="3296"/>
                  </a:lnTo>
                  <a:lnTo>
                    <a:pt x="634" y="3338"/>
                  </a:lnTo>
                  <a:lnTo>
                    <a:pt x="634" y="3422"/>
                  </a:lnTo>
                  <a:lnTo>
                    <a:pt x="634" y="3454"/>
                  </a:lnTo>
                  <a:lnTo>
                    <a:pt x="661" y="3559"/>
                  </a:lnTo>
                  <a:lnTo>
                    <a:pt x="700" y="3580"/>
                  </a:lnTo>
                  <a:lnTo>
                    <a:pt x="740" y="3643"/>
                  </a:lnTo>
                  <a:lnTo>
                    <a:pt x="740" y="3675"/>
                  </a:lnTo>
                  <a:lnTo>
                    <a:pt x="747" y="3717"/>
                  </a:lnTo>
                  <a:lnTo>
                    <a:pt x="747" y="3759"/>
                  </a:lnTo>
                  <a:lnTo>
                    <a:pt x="747" y="3791"/>
                  </a:lnTo>
                  <a:lnTo>
                    <a:pt x="747" y="3875"/>
                  </a:lnTo>
                  <a:lnTo>
                    <a:pt x="747" y="3991"/>
                  </a:lnTo>
                  <a:lnTo>
                    <a:pt x="747" y="4022"/>
                  </a:lnTo>
                  <a:lnTo>
                    <a:pt x="747" y="4054"/>
                  </a:lnTo>
                  <a:lnTo>
                    <a:pt x="753" y="4086"/>
                  </a:lnTo>
                  <a:lnTo>
                    <a:pt x="753" y="4117"/>
                  </a:lnTo>
                  <a:lnTo>
                    <a:pt x="769" y="4180"/>
                  </a:lnTo>
                  <a:lnTo>
                    <a:pt x="13" y="4180"/>
                  </a:lnTo>
                  <a:lnTo>
                    <a:pt x="0" y="0"/>
                  </a:lnTo>
                </a:path>
              </a:pathLst>
            </a:custGeom>
            <a:gradFill rotWithShape="0">
              <a:gsLst>
                <a:gs pos="0">
                  <a:schemeClr val="bg2"/>
                </a:gs>
                <a:gs pos="100000">
                  <a:schemeClr val="bg1"/>
                </a:gs>
              </a:gsLst>
              <a:lin ang="0" scaled="1"/>
            </a:gra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sp>
          <p:nvSpPr>
            <p:cNvPr id="9220" name="Freeform 4"/>
            <p:cNvSpPr>
              <a:spLocks/>
            </p:cNvSpPr>
            <p:nvPr/>
          </p:nvSpPr>
          <p:spPr bwMode="auto">
            <a:xfrm>
              <a:off x="0" y="0"/>
              <a:ext cx="1027" cy="4320"/>
            </a:xfrm>
            <a:custGeom>
              <a:avLst/>
              <a:gdLst/>
              <a:ahLst/>
              <a:cxnLst>
                <a:cxn ang="0">
                  <a:pos x="726" y="0"/>
                </a:cxn>
                <a:cxn ang="0">
                  <a:pos x="787" y="23"/>
                </a:cxn>
                <a:cxn ang="0">
                  <a:pos x="826" y="65"/>
                </a:cxn>
                <a:cxn ang="0">
                  <a:pos x="853" y="170"/>
                </a:cxn>
                <a:cxn ang="0">
                  <a:pos x="886" y="339"/>
                </a:cxn>
                <a:cxn ang="0">
                  <a:pos x="959" y="465"/>
                </a:cxn>
                <a:cxn ang="0">
                  <a:pos x="1026" y="518"/>
                </a:cxn>
                <a:cxn ang="0">
                  <a:pos x="1026" y="644"/>
                </a:cxn>
                <a:cxn ang="0">
                  <a:pos x="1026" y="749"/>
                </a:cxn>
                <a:cxn ang="0">
                  <a:pos x="1012" y="897"/>
                </a:cxn>
                <a:cxn ang="0">
                  <a:pos x="999" y="1012"/>
                </a:cxn>
                <a:cxn ang="0">
                  <a:pos x="972" y="1055"/>
                </a:cxn>
                <a:cxn ang="0">
                  <a:pos x="919" y="1107"/>
                </a:cxn>
                <a:cxn ang="0">
                  <a:pos x="886" y="1160"/>
                </a:cxn>
                <a:cxn ang="0">
                  <a:pos x="806" y="1191"/>
                </a:cxn>
                <a:cxn ang="0">
                  <a:pos x="793" y="1339"/>
                </a:cxn>
                <a:cxn ang="0">
                  <a:pos x="793" y="1413"/>
                </a:cxn>
                <a:cxn ang="0">
                  <a:pos x="793" y="1549"/>
                </a:cxn>
                <a:cxn ang="0">
                  <a:pos x="793" y="1655"/>
                </a:cxn>
                <a:cxn ang="0">
                  <a:pos x="847" y="1844"/>
                </a:cxn>
                <a:cxn ang="0">
                  <a:pos x="860" y="1939"/>
                </a:cxn>
                <a:cxn ang="0">
                  <a:pos x="840" y="2023"/>
                </a:cxn>
                <a:cxn ang="0">
                  <a:pos x="813" y="2118"/>
                </a:cxn>
                <a:cxn ang="0">
                  <a:pos x="793" y="2244"/>
                </a:cxn>
                <a:cxn ang="0">
                  <a:pos x="773" y="2371"/>
                </a:cxn>
                <a:cxn ang="0">
                  <a:pos x="760" y="2465"/>
                </a:cxn>
                <a:cxn ang="0">
                  <a:pos x="661" y="2518"/>
                </a:cxn>
                <a:cxn ang="0">
                  <a:pos x="568" y="2634"/>
                </a:cxn>
                <a:cxn ang="0">
                  <a:pos x="508" y="2729"/>
                </a:cxn>
                <a:cxn ang="0">
                  <a:pos x="495" y="2834"/>
                </a:cxn>
                <a:cxn ang="0">
                  <a:pos x="495" y="2981"/>
                </a:cxn>
                <a:cxn ang="0">
                  <a:pos x="495" y="3129"/>
                </a:cxn>
                <a:cxn ang="0">
                  <a:pos x="514" y="3192"/>
                </a:cxn>
                <a:cxn ang="0">
                  <a:pos x="608" y="3234"/>
                </a:cxn>
                <a:cxn ang="0">
                  <a:pos x="634" y="3297"/>
                </a:cxn>
                <a:cxn ang="0">
                  <a:pos x="634" y="3423"/>
                </a:cxn>
                <a:cxn ang="0">
                  <a:pos x="661" y="3560"/>
                </a:cxn>
                <a:cxn ang="0">
                  <a:pos x="740" y="3644"/>
                </a:cxn>
                <a:cxn ang="0">
                  <a:pos x="747" y="3718"/>
                </a:cxn>
                <a:cxn ang="0">
                  <a:pos x="747" y="3792"/>
                </a:cxn>
                <a:cxn ang="0">
                  <a:pos x="747" y="3992"/>
                </a:cxn>
                <a:cxn ang="0">
                  <a:pos x="747" y="4055"/>
                </a:cxn>
                <a:cxn ang="0">
                  <a:pos x="753" y="4118"/>
                </a:cxn>
                <a:cxn ang="0">
                  <a:pos x="760" y="4181"/>
                </a:cxn>
                <a:cxn ang="0">
                  <a:pos x="740" y="4297"/>
                </a:cxn>
                <a:cxn ang="0">
                  <a:pos x="0" y="4319"/>
                </a:cxn>
              </a:cxnLst>
              <a:rect l="0" t="0" r="r" b="b"/>
              <a:pathLst>
                <a:path w="1027" h="4320">
                  <a:moveTo>
                    <a:pt x="0" y="0"/>
                  </a:moveTo>
                  <a:lnTo>
                    <a:pt x="726" y="0"/>
                  </a:lnTo>
                  <a:lnTo>
                    <a:pt x="740" y="0"/>
                  </a:lnTo>
                  <a:lnTo>
                    <a:pt x="787" y="23"/>
                  </a:lnTo>
                  <a:lnTo>
                    <a:pt x="806" y="54"/>
                  </a:lnTo>
                  <a:lnTo>
                    <a:pt x="826" y="65"/>
                  </a:lnTo>
                  <a:lnTo>
                    <a:pt x="840" y="128"/>
                  </a:lnTo>
                  <a:lnTo>
                    <a:pt x="853" y="170"/>
                  </a:lnTo>
                  <a:lnTo>
                    <a:pt x="873" y="254"/>
                  </a:lnTo>
                  <a:lnTo>
                    <a:pt x="886" y="339"/>
                  </a:lnTo>
                  <a:lnTo>
                    <a:pt x="906" y="423"/>
                  </a:lnTo>
                  <a:lnTo>
                    <a:pt x="959" y="465"/>
                  </a:lnTo>
                  <a:lnTo>
                    <a:pt x="1012" y="486"/>
                  </a:lnTo>
                  <a:lnTo>
                    <a:pt x="1026" y="518"/>
                  </a:lnTo>
                  <a:lnTo>
                    <a:pt x="1026" y="581"/>
                  </a:lnTo>
                  <a:lnTo>
                    <a:pt x="1026" y="644"/>
                  </a:lnTo>
                  <a:lnTo>
                    <a:pt x="1026" y="707"/>
                  </a:lnTo>
                  <a:lnTo>
                    <a:pt x="1026" y="749"/>
                  </a:lnTo>
                  <a:lnTo>
                    <a:pt x="1019" y="833"/>
                  </a:lnTo>
                  <a:lnTo>
                    <a:pt x="1012" y="897"/>
                  </a:lnTo>
                  <a:lnTo>
                    <a:pt x="1005" y="981"/>
                  </a:lnTo>
                  <a:lnTo>
                    <a:pt x="999" y="1012"/>
                  </a:lnTo>
                  <a:lnTo>
                    <a:pt x="986" y="1034"/>
                  </a:lnTo>
                  <a:lnTo>
                    <a:pt x="972" y="1055"/>
                  </a:lnTo>
                  <a:lnTo>
                    <a:pt x="959" y="1086"/>
                  </a:lnTo>
                  <a:lnTo>
                    <a:pt x="919" y="1107"/>
                  </a:lnTo>
                  <a:lnTo>
                    <a:pt x="899" y="1128"/>
                  </a:lnTo>
                  <a:lnTo>
                    <a:pt x="886" y="1160"/>
                  </a:lnTo>
                  <a:lnTo>
                    <a:pt x="847" y="1170"/>
                  </a:lnTo>
                  <a:lnTo>
                    <a:pt x="806" y="1191"/>
                  </a:lnTo>
                  <a:lnTo>
                    <a:pt x="800" y="1255"/>
                  </a:lnTo>
                  <a:lnTo>
                    <a:pt x="793" y="1339"/>
                  </a:lnTo>
                  <a:lnTo>
                    <a:pt x="793" y="1370"/>
                  </a:lnTo>
                  <a:lnTo>
                    <a:pt x="793" y="1413"/>
                  </a:lnTo>
                  <a:lnTo>
                    <a:pt x="793" y="1518"/>
                  </a:lnTo>
                  <a:lnTo>
                    <a:pt x="793" y="1549"/>
                  </a:lnTo>
                  <a:lnTo>
                    <a:pt x="793" y="1613"/>
                  </a:lnTo>
                  <a:lnTo>
                    <a:pt x="793" y="1655"/>
                  </a:lnTo>
                  <a:lnTo>
                    <a:pt x="806" y="1760"/>
                  </a:lnTo>
                  <a:lnTo>
                    <a:pt x="847" y="1844"/>
                  </a:lnTo>
                  <a:lnTo>
                    <a:pt x="860" y="1876"/>
                  </a:lnTo>
                  <a:lnTo>
                    <a:pt x="860" y="1939"/>
                  </a:lnTo>
                  <a:lnTo>
                    <a:pt x="853" y="1981"/>
                  </a:lnTo>
                  <a:lnTo>
                    <a:pt x="840" y="2023"/>
                  </a:lnTo>
                  <a:lnTo>
                    <a:pt x="826" y="2086"/>
                  </a:lnTo>
                  <a:lnTo>
                    <a:pt x="813" y="2118"/>
                  </a:lnTo>
                  <a:lnTo>
                    <a:pt x="800" y="2149"/>
                  </a:lnTo>
                  <a:lnTo>
                    <a:pt x="793" y="2244"/>
                  </a:lnTo>
                  <a:lnTo>
                    <a:pt x="780" y="2307"/>
                  </a:lnTo>
                  <a:lnTo>
                    <a:pt x="773" y="2371"/>
                  </a:lnTo>
                  <a:lnTo>
                    <a:pt x="766" y="2434"/>
                  </a:lnTo>
                  <a:lnTo>
                    <a:pt x="760" y="2465"/>
                  </a:lnTo>
                  <a:lnTo>
                    <a:pt x="714" y="2497"/>
                  </a:lnTo>
                  <a:lnTo>
                    <a:pt x="661" y="2518"/>
                  </a:lnTo>
                  <a:lnTo>
                    <a:pt x="634" y="2550"/>
                  </a:lnTo>
                  <a:lnTo>
                    <a:pt x="568" y="2634"/>
                  </a:lnTo>
                  <a:lnTo>
                    <a:pt x="514" y="2697"/>
                  </a:lnTo>
                  <a:lnTo>
                    <a:pt x="508" y="2729"/>
                  </a:lnTo>
                  <a:lnTo>
                    <a:pt x="495" y="2771"/>
                  </a:lnTo>
                  <a:lnTo>
                    <a:pt x="495" y="2834"/>
                  </a:lnTo>
                  <a:lnTo>
                    <a:pt x="495" y="2918"/>
                  </a:lnTo>
                  <a:lnTo>
                    <a:pt x="495" y="2981"/>
                  </a:lnTo>
                  <a:lnTo>
                    <a:pt x="495" y="3065"/>
                  </a:lnTo>
                  <a:lnTo>
                    <a:pt x="495" y="3129"/>
                  </a:lnTo>
                  <a:lnTo>
                    <a:pt x="495" y="3160"/>
                  </a:lnTo>
                  <a:lnTo>
                    <a:pt x="514" y="3192"/>
                  </a:lnTo>
                  <a:lnTo>
                    <a:pt x="541" y="3213"/>
                  </a:lnTo>
                  <a:lnTo>
                    <a:pt x="608" y="3234"/>
                  </a:lnTo>
                  <a:lnTo>
                    <a:pt x="627" y="3265"/>
                  </a:lnTo>
                  <a:lnTo>
                    <a:pt x="634" y="3297"/>
                  </a:lnTo>
                  <a:lnTo>
                    <a:pt x="634" y="3339"/>
                  </a:lnTo>
                  <a:lnTo>
                    <a:pt x="634" y="3423"/>
                  </a:lnTo>
                  <a:lnTo>
                    <a:pt x="634" y="3455"/>
                  </a:lnTo>
                  <a:lnTo>
                    <a:pt x="661" y="3560"/>
                  </a:lnTo>
                  <a:lnTo>
                    <a:pt x="700" y="3581"/>
                  </a:lnTo>
                  <a:lnTo>
                    <a:pt x="740" y="3644"/>
                  </a:lnTo>
                  <a:lnTo>
                    <a:pt x="740" y="3676"/>
                  </a:lnTo>
                  <a:lnTo>
                    <a:pt x="747" y="3718"/>
                  </a:lnTo>
                  <a:lnTo>
                    <a:pt x="747" y="3760"/>
                  </a:lnTo>
                  <a:lnTo>
                    <a:pt x="747" y="3792"/>
                  </a:lnTo>
                  <a:lnTo>
                    <a:pt x="747" y="3876"/>
                  </a:lnTo>
                  <a:lnTo>
                    <a:pt x="747" y="3992"/>
                  </a:lnTo>
                  <a:lnTo>
                    <a:pt x="747" y="4023"/>
                  </a:lnTo>
                  <a:lnTo>
                    <a:pt x="747" y="4055"/>
                  </a:lnTo>
                  <a:lnTo>
                    <a:pt x="753" y="4087"/>
                  </a:lnTo>
                  <a:lnTo>
                    <a:pt x="753" y="4118"/>
                  </a:lnTo>
                  <a:lnTo>
                    <a:pt x="760" y="4150"/>
                  </a:lnTo>
                  <a:lnTo>
                    <a:pt x="760" y="4181"/>
                  </a:lnTo>
                  <a:lnTo>
                    <a:pt x="747" y="4266"/>
                  </a:lnTo>
                  <a:lnTo>
                    <a:pt x="740" y="4297"/>
                  </a:lnTo>
                  <a:lnTo>
                    <a:pt x="727" y="4319"/>
                  </a:lnTo>
                  <a:lnTo>
                    <a:pt x="0" y="4319"/>
                  </a:lnTo>
                  <a:lnTo>
                    <a:pt x="0" y="0"/>
                  </a:lnTo>
                </a:path>
              </a:pathLst>
            </a:custGeom>
            <a:blipFill dpi="0" rotWithShape="0">
              <a:blip r:embed="rId13" cstate="print"/>
              <a:srcRect/>
              <a:tile tx="0" ty="0" sx="100000" sy="100000" flip="none" algn="tl"/>
            </a:blip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grpSp>
      <p:grpSp>
        <p:nvGrpSpPr>
          <p:cNvPr id="1027" name="Group 5"/>
          <p:cNvGrpSpPr>
            <a:grpSpLocks/>
          </p:cNvGrpSpPr>
          <p:nvPr/>
        </p:nvGrpSpPr>
        <p:grpSpPr bwMode="auto">
          <a:xfrm>
            <a:off x="554038" y="0"/>
            <a:ext cx="1081087" cy="6859588"/>
            <a:chOff x="349" y="0"/>
            <a:chExt cx="681" cy="4321"/>
          </a:xfrm>
        </p:grpSpPr>
        <p:sp>
          <p:nvSpPr>
            <p:cNvPr id="9222" name="Freeform 6"/>
            <p:cNvSpPr>
              <a:spLocks/>
            </p:cNvSpPr>
            <p:nvPr/>
          </p:nvSpPr>
          <p:spPr bwMode="auto">
            <a:xfrm>
              <a:off x="661" y="479"/>
              <a:ext cx="369" cy="1340"/>
            </a:xfrm>
            <a:custGeom>
              <a:avLst/>
              <a:gdLst/>
              <a:ahLst/>
              <a:cxnLst>
                <a:cxn ang="0">
                  <a:pos x="306" y="73"/>
                </a:cxn>
                <a:cxn ang="0">
                  <a:pos x="299" y="136"/>
                </a:cxn>
                <a:cxn ang="0">
                  <a:pos x="299" y="200"/>
                </a:cxn>
                <a:cxn ang="0">
                  <a:pos x="285" y="263"/>
                </a:cxn>
                <a:cxn ang="0">
                  <a:pos x="285" y="326"/>
                </a:cxn>
                <a:cxn ang="0">
                  <a:pos x="279" y="379"/>
                </a:cxn>
                <a:cxn ang="0">
                  <a:pos x="266" y="442"/>
                </a:cxn>
                <a:cxn ang="0">
                  <a:pos x="219" y="463"/>
                </a:cxn>
                <a:cxn ang="0">
                  <a:pos x="179" y="463"/>
                </a:cxn>
                <a:cxn ang="0">
                  <a:pos x="139" y="526"/>
                </a:cxn>
                <a:cxn ang="0">
                  <a:pos x="99" y="536"/>
                </a:cxn>
                <a:cxn ang="0">
                  <a:pos x="60" y="579"/>
                </a:cxn>
                <a:cxn ang="0">
                  <a:pos x="39" y="642"/>
                </a:cxn>
                <a:cxn ang="0">
                  <a:pos x="53" y="705"/>
                </a:cxn>
                <a:cxn ang="0">
                  <a:pos x="26" y="758"/>
                </a:cxn>
                <a:cxn ang="0">
                  <a:pos x="0" y="842"/>
                </a:cxn>
                <a:cxn ang="0">
                  <a:pos x="39" y="884"/>
                </a:cxn>
                <a:cxn ang="0">
                  <a:pos x="53" y="937"/>
                </a:cxn>
                <a:cxn ang="0">
                  <a:pos x="39" y="1010"/>
                </a:cxn>
                <a:cxn ang="0">
                  <a:pos x="26" y="1073"/>
                </a:cxn>
                <a:cxn ang="0">
                  <a:pos x="26" y="1137"/>
                </a:cxn>
                <a:cxn ang="0">
                  <a:pos x="73" y="1189"/>
                </a:cxn>
                <a:cxn ang="0">
                  <a:pos x="86" y="1252"/>
                </a:cxn>
                <a:cxn ang="0">
                  <a:pos x="126" y="1284"/>
                </a:cxn>
                <a:cxn ang="0">
                  <a:pos x="151" y="1312"/>
                </a:cxn>
                <a:cxn ang="0">
                  <a:pos x="134" y="1228"/>
                </a:cxn>
                <a:cxn ang="0">
                  <a:pos x="130" y="1129"/>
                </a:cxn>
                <a:cxn ang="0">
                  <a:pos x="127" y="997"/>
                </a:cxn>
                <a:cxn ang="0">
                  <a:pos x="134" y="823"/>
                </a:cxn>
                <a:cxn ang="0">
                  <a:pos x="142" y="736"/>
                </a:cxn>
                <a:cxn ang="0">
                  <a:pos x="185" y="700"/>
                </a:cxn>
                <a:cxn ang="0">
                  <a:pos x="242" y="652"/>
                </a:cxn>
                <a:cxn ang="0">
                  <a:pos x="290" y="619"/>
                </a:cxn>
                <a:cxn ang="0">
                  <a:pos x="340" y="538"/>
                </a:cxn>
                <a:cxn ang="0">
                  <a:pos x="352" y="430"/>
                </a:cxn>
                <a:cxn ang="0">
                  <a:pos x="364" y="298"/>
                </a:cxn>
                <a:cxn ang="0">
                  <a:pos x="364" y="226"/>
                </a:cxn>
                <a:cxn ang="0">
                  <a:pos x="368" y="124"/>
                </a:cxn>
                <a:cxn ang="0">
                  <a:pos x="338" y="52"/>
                </a:cxn>
                <a:cxn ang="0">
                  <a:pos x="326" y="0"/>
                </a:cxn>
              </a:cxnLst>
              <a:rect l="0" t="0" r="r" b="b"/>
              <a:pathLst>
                <a:path w="369" h="1340">
                  <a:moveTo>
                    <a:pt x="361" y="58"/>
                  </a:moveTo>
                  <a:lnTo>
                    <a:pt x="306" y="73"/>
                  </a:lnTo>
                  <a:lnTo>
                    <a:pt x="306" y="105"/>
                  </a:lnTo>
                  <a:lnTo>
                    <a:pt x="299" y="136"/>
                  </a:lnTo>
                  <a:lnTo>
                    <a:pt x="299" y="168"/>
                  </a:lnTo>
                  <a:lnTo>
                    <a:pt x="299" y="200"/>
                  </a:lnTo>
                  <a:lnTo>
                    <a:pt x="292" y="231"/>
                  </a:lnTo>
                  <a:lnTo>
                    <a:pt x="285" y="263"/>
                  </a:lnTo>
                  <a:lnTo>
                    <a:pt x="285" y="294"/>
                  </a:lnTo>
                  <a:lnTo>
                    <a:pt x="285" y="326"/>
                  </a:lnTo>
                  <a:lnTo>
                    <a:pt x="285" y="357"/>
                  </a:lnTo>
                  <a:lnTo>
                    <a:pt x="279" y="379"/>
                  </a:lnTo>
                  <a:lnTo>
                    <a:pt x="272" y="410"/>
                  </a:lnTo>
                  <a:lnTo>
                    <a:pt x="266" y="442"/>
                  </a:lnTo>
                  <a:lnTo>
                    <a:pt x="239" y="463"/>
                  </a:lnTo>
                  <a:lnTo>
                    <a:pt x="219" y="463"/>
                  </a:lnTo>
                  <a:lnTo>
                    <a:pt x="199" y="463"/>
                  </a:lnTo>
                  <a:lnTo>
                    <a:pt x="179" y="463"/>
                  </a:lnTo>
                  <a:lnTo>
                    <a:pt x="159" y="505"/>
                  </a:lnTo>
                  <a:lnTo>
                    <a:pt x="139" y="526"/>
                  </a:lnTo>
                  <a:lnTo>
                    <a:pt x="119" y="526"/>
                  </a:lnTo>
                  <a:lnTo>
                    <a:pt x="99" y="536"/>
                  </a:lnTo>
                  <a:lnTo>
                    <a:pt x="79" y="558"/>
                  </a:lnTo>
                  <a:lnTo>
                    <a:pt x="60" y="579"/>
                  </a:lnTo>
                  <a:lnTo>
                    <a:pt x="46" y="610"/>
                  </a:lnTo>
                  <a:lnTo>
                    <a:pt x="39" y="642"/>
                  </a:lnTo>
                  <a:lnTo>
                    <a:pt x="39" y="673"/>
                  </a:lnTo>
                  <a:lnTo>
                    <a:pt x="53" y="705"/>
                  </a:lnTo>
                  <a:lnTo>
                    <a:pt x="39" y="736"/>
                  </a:lnTo>
                  <a:lnTo>
                    <a:pt x="26" y="758"/>
                  </a:lnTo>
                  <a:lnTo>
                    <a:pt x="6" y="800"/>
                  </a:lnTo>
                  <a:lnTo>
                    <a:pt x="0" y="842"/>
                  </a:lnTo>
                  <a:lnTo>
                    <a:pt x="19" y="873"/>
                  </a:lnTo>
                  <a:lnTo>
                    <a:pt x="39" y="884"/>
                  </a:lnTo>
                  <a:lnTo>
                    <a:pt x="46" y="915"/>
                  </a:lnTo>
                  <a:lnTo>
                    <a:pt x="53" y="937"/>
                  </a:lnTo>
                  <a:lnTo>
                    <a:pt x="53" y="968"/>
                  </a:lnTo>
                  <a:lnTo>
                    <a:pt x="39" y="1010"/>
                  </a:lnTo>
                  <a:lnTo>
                    <a:pt x="39" y="1042"/>
                  </a:lnTo>
                  <a:lnTo>
                    <a:pt x="26" y="1073"/>
                  </a:lnTo>
                  <a:lnTo>
                    <a:pt x="19" y="1105"/>
                  </a:lnTo>
                  <a:lnTo>
                    <a:pt x="26" y="1137"/>
                  </a:lnTo>
                  <a:lnTo>
                    <a:pt x="53" y="1158"/>
                  </a:lnTo>
                  <a:lnTo>
                    <a:pt x="73" y="1189"/>
                  </a:lnTo>
                  <a:lnTo>
                    <a:pt x="79" y="1221"/>
                  </a:lnTo>
                  <a:lnTo>
                    <a:pt x="86" y="1252"/>
                  </a:lnTo>
                  <a:lnTo>
                    <a:pt x="106" y="1263"/>
                  </a:lnTo>
                  <a:lnTo>
                    <a:pt x="126" y="1284"/>
                  </a:lnTo>
                  <a:lnTo>
                    <a:pt x="161" y="1339"/>
                  </a:lnTo>
                  <a:lnTo>
                    <a:pt x="151" y="1312"/>
                  </a:lnTo>
                  <a:lnTo>
                    <a:pt x="142" y="1261"/>
                  </a:lnTo>
                  <a:lnTo>
                    <a:pt x="134" y="1228"/>
                  </a:lnTo>
                  <a:lnTo>
                    <a:pt x="127" y="1165"/>
                  </a:lnTo>
                  <a:lnTo>
                    <a:pt x="130" y="1129"/>
                  </a:lnTo>
                  <a:lnTo>
                    <a:pt x="127" y="1087"/>
                  </a:lnTo>
                  <a:lnTo>
                    <a:pt x="127" y="997"/>
                  </a:lnTo>
                  <a:lnTo>
                    <a:pt x="130" y="910"/>
                  </a:lnTo>
                  <a:lnTo>
                    <a:pt x="134" y="823"/>
                  </a:lnTo>
                  <a:lnTo>
                    <a:pt x="134" y="787"/>
                  </a:lnTo>
                  <a:lnTo>
                    <a:pt x="142" y="736"/>
                  </a:lnTo>
                  <a:lnTo>
                    <a:pt x="158" y="709"/>
                  </a:lnTo>
                  <a:lnTo>
                    <a:pt x="185" y="700"/>
                  </a:lnTo>
                  <a:lnTo>
                    <a:pt x="223" y="688"/>
                  </a:lnTo>
                  <a:lnTo>
                    <a:pt x="242" y="652"/>
                  </a:lnTo>
                  <a:lnTo>
                    <a:pt x="263" y="628"/>
                  </a:lnTo>
                  <a:lnTo>
                    <a:pt x="290" y="619"/>
                  </a:lnTo>
                  <a:lnTo>
                    <a:pt x="304" y="592"/>
                  </a:lnTo>
                  <a:lnTo>
                    <a:pt x="340" y="538"/>
                  </a:lnTo>
                  <a:lnTo>
                    <a:pt x="340" y="496"/>
                  </a:lnTo>
                  <a:lnTo>
                    <a:pt x="352" y="430"/>
                  </a:lnTo>
                  <a:lnTo>
                    <a:pt x="359" y="358"/>
                  </a:lnTo>
                  <a:lnTo>
                    <a:pt x="364" y="298"/>
                  </a:lnTo>
                  <a:lnTo>
                    <a:pt x="364" y="262"/>
                  </a:lnTo>
                  <a:lnTo>
                    <a:pt x="364" y="226"/>
                  </a:lnTo>
                  <a:lnTo>
                    <a:pt x="368" y="184"/>
                  </a:lnTo>
                  <a:lnTo>
                    <a:pt x="368" y="124"/>
                  </a:lnTo>
                  <a:lnTo>
                    <a:pt x="364" y="94"/>
                  </a:lnTo>
                  <a:lnTo>
                    <a:pt x="338" y="52"/>
                  </a:lnTo>
                  <a:lnTo>
                    <a:pt x="345" y="10"/>
                  </a:lnTo>
                  <a:lnTo>
                    <a:pt x="326" y="0"/>
                  </a:lnTo>
                  <a:lnTo>
                    <a:pt x="338" y="4"/>
                  </a:lnTo>
                </a:path>
              </a:pathLst>
            </a:custGeom>
            <a:solidFill>
              <a:srgbClr val="393939">
                <a:alpha val="50000"/>
              </a:srgbClr>
            </a:soli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sp>
          <p:nvSpPr>
            <p:cNvPr id="9223" name="Freeform 7"/>
            <p:cNvSpPr>
              <a:spLocks/>
            </p:cNvSpPr>
            <p:nvPr/>
          </p:nvSpPr>
          <p:spPr bwMode="auto">
            <a:xfrm>
              <a:off x="349" y="1824"/>
              <a:ext cx="513" cy="1378"/>
            </a:xfrm>
            <a:custGeom>
              <a:avLst/>
              <a:gdLst/>
              <a:ahLst/>
              <a:cxnLst>
                <a:cxn ang="0">
                  <a:pos x="477" y="61"/>
                </a:cxn>
                <a:cxn ang="0">
                  <a:pos x="451" y="114"/>
                </a:cxn>
                <a:cxn ang="0">
                  <a:pos x="444" y="167"/>
                </a:cxn>
                <a:cxn ang="0">
                  <a:pos x="444" y="230"/>
                </a:cxn>
                <a:cxn ang="0">
                  <a:pos x="424" y="282"/>
                </a:cxn>
                <a:cxn ang="0">
                  <a:pos x="385" y="303"/>
                </a:cxn>
                <a:cxn ang="0">
                  <a:pos x="358" y="346"/>
                </a:cxn>
                <a:cxn ang="0">
                  <a:pos x="358" y="409"/>
                </a:cxn>
                <a:cxn ang="0">
                  <a:pos x="318" y="440"/>
                </a:cxn>
                <a:cxn ang="0">
                  <a:pos x="265" y="493"/>
                </a:cxn>
                <a:cxn ang="0">
                  <a:pos x="186" y="567"/>
                </a:cxn>
                <a:cxn ang="0">
                  <a:pos x="179" y="672"/>
                </a:cxn>
                <a:cxn ang="0">
                  <a:pos x="133" y="682"/>
                </a:cxn>
                <a:cxn ang="0">
                  <a:pos x="73" y="725"/>
                </a:cxn>
                <a:cxn ang="0">
                  <a:pos x="33" y="809"/>
                </a:cxn>
                <a:cxn ang="0">
                  <a:pos x="13" y="935"/>
                </a:cxn>
                <a:cxn ang="0">
                  <a:pos x="0" y="1030"/>
                </a:cxn>
                <a:cxn ang="0">
                  <a:pos x="13" y="1156"/>
                </a:cxn>
                <a:cxn ang="0">
                  <a:pos x="33" y="1304"/>
                </a:cxn>
                <a:cxn ang="0">
                  <a:pos x="73" y="1377"/>
                </a:cxn>
                <a:cxn ang="0">
                  <a:pos x="133" y="1377"/>
                </a:cxn>
                <a:cxn ang="0">
                  <a:pos x="146" y="1313"/>
                </a:cxn>
                <a:cxn ang="0">
                  <a:pos x="146" y="1178"/>
                </a:cxn>
                <a:cxn ang="0">
                  <a:pos x="143" y="1049"/>
                </a:cxn>
                <a:cxn ang="0">
                  <a:pos x="155" y="923"/>
                </a:cxn>
                <a:cxn ang="0">
                  <a:pos x="196" y="842"/>
                </a:cxn>
                <a:cxn ang="0">
                  <a:pos x="238" y="779"/>
                </a:cxn>
                <a:cxn ang="0">
                  <a:pos x="286" y="728"/>
                </a:cxn>
                <a:cxn ang="0">
                  <a:pos x="341" y="689"/>
                </a:cxn>
                <a:cxn ang="0">
                  <a:pos x="380" y="665"/>
                </a:cxn>
                <a:cxn ang="0">
                  <a:pos x="416" y="620"/>
                </a:cxn>
                <a:cxn ang="0">
                  <a:pos x="421" y="548"/>
                </a:cxn>
                <a:cxn ang="0">
                  <a:pos x="443" y="419"/>
                </a:cxn>
                <a:cxn ang="0">
                  <a:pos x="455" y="320"/>
                </a:cxn>
                <a:cxn ang="0">
                  <a:pos x="481" y="266"/>
                </a:cxn>
                <a:cxn ang="0">
                  <a:pos x="491" y="206"/>
                </a:cxn>
                <a:cxn ang="0">
                  <a:pos x="512" y="128"/>
                </a:cxn>
                <a:cxn ang="0">
                  <a:pos x="498" y="0"/>
                </a:cxn>
              </a:cxnLst>
              <a:rect l="0" t="0" r="r" b="b"/>
              <a:pathLst>
                <a:path w="513" h="1378">
                  <a:moveTo>
                    <a:pt x="498" y="0"/>
                  </a:moveTo>
                  <a:lnTo>
                    <a:pt x="477" y="61"/>
                  </a:lnTo>
                  <a:lnTo>
                    <a:pt x="471" y="93"/>
                  </a:lnTo>
                  <a:lnTo>
                    <a:pt x="451" y="114"/>
                  </a:lnTo>
                  <a:lnTo>
                    <a:pt x="444" y="145"/>
                  </a:lnTo>
                  <a:lnTo>
                    <a:pt x="444" y="167"/>
                  </a:lnTo>
                  <a:lnTo>
                    <a:pt x="451" y="198"/>
                  </a:lnTo>
                  <a:lnTo>
                    <a:pt x="444" y="230"/>
                  </a:lnTo>
                  <a:lnTo>
                    <a:pt x="444" y="261"/>
                  </a:lnTo>
                  <a:lnTo>
                    <a:pt x="424" y="282"/>
                  </a:lnTo>
                  <a:lnTo>
                    <a:pt x="404" y="293"/>
                  </a:lnTo>
                  <a:lnTo>
                    <a:pt x="385" y="303"/>
                  </a:lnTo>
                  <a:lnTo>
                    <a:pt x="358" y="324"/>
                  </a:lnTo>
                  <a:lnTo>
                    <a:pt x="358" y="346"/>
                  </a:lnTo>
                  <a:lnTo>
                    <a:pt x="358" y="377"/>
                  </a:lnTo>
                  <a:lnTo>
                    <a:pt x="358" y="409"/>
                  </a:lnTo>
                  <a:lnTo>
                    <a:pt x="344" y="419"/>
                  </a:lnTo>
                  <a:lnTo>
                    <a:pt x="318" y="440"/>
                  </a:lnTo>
                  <a:lnTo>
                    <a:pt x="285" y="493"/>
                  </a:lnTo>
                  <a:lnTo>
                    <a:pt x="265" y="493"/>
                  </a:lnTo>
                  <a:lnTo>
                    <a:pt x="225" y="514"/>
                  </a:lnTo>
                  <a:lnTo>
                    <a:pt x="186" y="567"/>
                  </a:lnTo>
                  <a:lnTo>
                    <a:pt x="186" y="598"/>
                  </a:lnTo>
                  <a:lnTo>
                    <a:pt x="179" y="672"/>
                  </a:lnTo>
                  <a:lnTo>
                    <a:pt x="152" y="682"/>
                  </a:lnTo>
                  <a:lnTo>
                    <a:pt x="133" y="682"/>
                  </a:lnTo>
                  <a:lnTo>
                    <a:pt x="112" y="703"/>
                  </a:lnTo>
                  <a:lnTo>
                    <a:pt x="73" y="725"/>
                  </a:lnTo>
                  <a:lnTo>
                    <a:pt x="33" y="777"/>
                  </a:lnTo>
                  <a:lnTo>
                    <a:pt x="33" y="809"/>
                  </a:lnTo>
                  <a:lnTo>
                    <a:pt x="39" y="872"/>
                  </a:lnTo>
                  <a:lnTo>
                    <a:pt x="13" y="935"/>
                  </a:lnTo>
                  <a:lnTo>
                    <a:pt x="0" y="967"/>
                  </a:lnTo>
                  <a:lnTo>
                    <a:pt x="0" y="1030"/>
                  </a:lnTo>
                  <a:lnTo>
                    <a:pt x="6" y="1093"/>
                  </a:lnTo>
                  <a:lnTo>
                    <a:pt x="13" y="1156"/>
                  </a:lnTo>
                  <a:lnTo>
                    <a:pt x="13" y="1240"/>
                  </a:lnTo>
                  <a:lnTo>
                    <a:pt x="33" y="1304"/>
                  </a:lnTo>
                  <a:lnTo>
                    <a:pt x="33" y="1367"/>
                  </a:lnTo>
                  <a:lnTo>
                    <a:pt x="73" y="1377"/>
                  </a:lnTo>
                  <a:lnTo>
                    <a:pt x="93" y="1377"/>
                  </a:lnTo>
                  <a:lnTo>
                    <a:pt x="133" y="1377"/>
                  </a:lnTo>
                  <a:lnTo>
                    <a:pt x="143" y="1358"/>
                  </a:lnTo>
                  <a:lnTo>
                    <a:pt x="146" y="1313"/>
                  </a:lnTo>
                  <a:lnTo>
                    <a:pt x="146" y="1247"/>
                  </a:lnTo>
                  <a:lnTo>
                    <a:pt x="146" y="1178"/>
                  </a:lnTo>
                  <a:lnTo>
                    <a:pt x="146" y="1115"/>
                  </a:lnTo>
                  <a:lnTo>
                    <a:pt x="143" y="1049"/>
                  </a:lnTo>
                  <a:lnTo>
                    <a:pt x="148" y="977"/>
                  </a:lnTo>
                  <a:lnTo>
                    <a:pt x="155" y="923"/>
                  </a:lnTo>
                  <a:lnTo>
                    <a:pt x="163" y="878"/>
                  </a:lnTo>
                  <a:lnTo>
                    <a:pt x="196" y="842"/>
                  </a:lnTo>
                  <a:lnTo>
                    <a:pt x="220" y="812"/>
                  </a:lnTo>
                  <a:lnTo>
                    <a:pt x="238" y="779"/>
                  </a:lnTo>
                  <a:lnTo>
                    <a:pt x="269" y="752"/>
                  </a:lnTo>
                  <a:lnTo>
                    <a:pt x="286" y="728"/>
                  </a:lnTo>
                  <a:lnTo>
                    <a:pt x="310" y="698"/>
                  </a:lnTo>
                  <a:lnTo>
                    <a:pt x="341" y="689"/>
                  </a:lnTo>
                  <a:lnTo>
                    <a:pt x="361" y="677"/>
                  </a:lnTo>
                  <a:lnTo>
                    <a:pt x="380" y="665"/>
                  </a:lnTo>
                  <a:lnTo>
                    <a:pt x="409" y="650"/>
                  </a:lnTo>
                  <a:lnTo>
                    <a:pt x="416" y="620"/>
                  </a:lnTo>
                  <a:lnTo>
                    <a:pt x="421" y="581"/>
                  </a:lnTo>
                  <a:lnTo>
                    <a:pt x="421" y="548"/>
                  </a:lnTo>
                  <a:lnTo>
                    <a:pt x="431" y="479"/>
                  </a:lnTo>
                  <a:lnTo>
                    <a:pt x="443" y="419"/>
                  </a:lnTo>
                  <a:lnTo>
                    <a:pt x="445" y="371"/>
                  </a:lnTo>
                  <a:lnTo>
                    <a:pt x="455" y="320"/>
                  </a:lnTo>
                  <a:lnTo>
                    <a:pt x="467" y="296"/>
                  </a:lnTo>
                  <a:lnTo>
                    <a:pt x="481" y="266"/>
                  </a:lnTo>
                  <a:lnTo>
                    <a:pt x="481" y="236"/>
                  </a:lnTo>
                  <a:lnTo>
                    <a:pt x="491" y="206"/>
                  </a:lnTo>
                  <a:lnTo>
                    <a:pt x="496" y="176"/>
                  </a:lnTo>
                  <a:lnTo>
                    <a:pt x="512" y="128"/>
                  </a:lnTo>
                  <a:lnTo>
                    <a:pt x="508" y="74"/>
                  </a:lnTo>
                  <a:lnTo>
                    <a:pt x="498" y="0"/>
                  </a:lnTo>
                  <a:lnTo>
                    <a:pt x="498" y="0"/>
                  </a:lnTo>
                </a:path>
              </a:pathLst>
            </a:custGeom>
            <a:solidFill>
              <a:srgbClr val="393939">
                <a:alpha val="50000"/>
              </a:srgbClr>
            </a:soli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sp>
          <p:nvSpPr>
            <p:cNvPr id="9224" name="Freeform 8"/>
            <p:cNvSpPr>
              <a:spLocks/>
            </p:cNvSpPr>
            <p:nvPr/>
          </p:nvSpPr>
          <p:spPr bwMode="auto">
            <a:xfrm>
              <a:off x="585" y="3254"/>
              <a:ext cx="178" cy="1067"/>
            </a:xfrm>
            <a:custGeom>
              <a:avLst/>
              <a:gdLst/>
              <a:ahLst/>
              <a:cxnLst>
                <a:cxn ang="0">
                  <a:pos x="0" y="26"/>
                </a:cxn>
                <a:cxn ang="0">
                  <a:pos x="20" y="0"/>
                </a:cxn>
                <a:cxn ang="0">
                  <a:pos x="47" y="38"/>
                </a:cxn>
                <a:cxn ang="0">
                  <a:pos x="50" y="77"/>
                </a:cxn>
                <a:cxn ang="0">
                  <a:pos x="45" y="133"/>
                </a:cxn>
                <a:cxn ang="0">
                  <a:pos x="45" y="208"/>
                </a:cxn>
                <a:cxn ang="0">
                  <a:pos x="60" y="256"/>
                </a:cxn>
                <a:cxn ang="0">
                  <a:pos x="69" y="279"/>
                </a:cxn>
                <a:cxn ang="0">
                  <a:pos x="80" y="302"/>
                </a:cxn>
                <a:cxn ang="0">
                  <a:pos x="119" y="336"/>
                </a:cxn>
                <a:cxn ang="0">
                  <a:pos x="158" y="396"/>
                </a:cxn>
                <a:cxn ang="0">
                  <a:pos x="161" y="434"/>
                </a:cxn>
                <a:cxn ang="0">
                  <a:pos x="165" y="476"/>
                </a:cxn>
                <a:cxn ang="0">
                  <a:pos x="161" y="538"/>
                </a:cxn>
                <a:cxn ang="0">
                  <a:pos x="167" y="583"/>
                </a:cxn>
                <a:cxn ang="0">
                  <a:pos x="158" y="649"/>
                </a:cxn>
                <a:cxn ang="0">
                  <a:pos x="161" y="681"/>
                </a:cxn>
                <a:cxn ang="0">
                  <a:pos x="161" y="714"/>
                </a:cxn>
                <a:cxn ang="0">
                  <a:pos x="165" y="744"/>
                </a:cxn>
                <a:cxn ang="0">
                  <a:pos x="160" y="784"/>
                </a:cxn>
                <a:cxn ang="0">
                  <a:pos x="166" y="825"/>
                </a:cxn>
                <a:cxn ang="0">
                  <a:pos x="166" y="856"/>
                </a:cxn>
                <a:cxn ang="0">
                  <a:pos x="173" y="888"/>
                </a:cxn>
                <a:cxn ang="0">
                  <a:pos x="177" y="923"/>
                </a:cxn>
                <a:cxn ang="0">
                  <a:pos x="173" y="950"/>
                </a:cxn>
                <a:cxn ang="0">
                  <a:pos x="173" y="982"/>
                </a:cxn>
                <a:cxn ang="0">
                  <a:pos x="166" y="1013"/>
                </a:cxn>
                <a:cxn ang="0">
                  <a:pos x="146" y="1066"/>
                </a:cxn>
                <a:cxn ang="0">
                  <a:pos x="26" y="1065"/>
                </a:cxn>
                <a:cxn ang="0">
                  <a:pos x="48" y="1034"/>
                </a:cxn>
                <a:cxn ang="0">
                  <a:pos x="61" y="1003"/>
                </a:cxn>
                <a:cxn ang="0">
                  <a:pos x="80" y="982"/>
                </a:cxn>
                <a:cxn ang="0">
                  <a:pos x="94" y="960"/>
                </a:cxn>
                <a:cxn ang="0">
                  <a:pos x="101" y="930"/>
                </a:cxn>
                <a:cxn ang="0">
                  <a:pos x="94" y="888"/>
                </a:cxn>
                <a:cxn ang="0">
                  <a:pos x="94" y="846"/>
                </a:cxn>
                <a:cxn ang="0">
                  <a:pos x="80" y="804"/>
                </a:cxn>
                <a:cxn ang="0">
                  <a:pos x="74" y="773"/>
                </a:cxn>
                <a:cxn ang="0">
                  <a:pos x="61" y="741"/>
                </a:cxn>
                <a:cxn ang="0">
                  <a:pos x="74" y="710"/>
                </a:cxn>
                <a:cxn ang="0">
                  <a:pos x="80" y="637"/>
                </a:cxn>
                <a:cxn ang="0">
                  <a:pos x="87" y="606"/>
                </a:cxn>
                <a:cxn ang="0">
                  <a:pos x="87" y="584"/>
                </a:cxn>
                <a:cxn ang="0">
                  <a:pos x="87" y="542"/>
                </a:cxn>
                <a:cxn ang="0">
                  <a:pos x="80" y="512"/>
                </a:cxn>
                <a:cxn ang="0">
                  <a:pos x="80" y="438"/>
                </a:cxn>
                <a:cxn ang="0">
                  <a:pos x="67" y="407"/>
                </a:cxn>
                <a:cxn ang="0">
                  <a:pos x="61" y="386"/>
                </a:cxn>
                <a:cxn ang="0">
                  <a:pos x="54" y="302"/>
                </a:cxn>
                <a:cxn ang="0">
                  <a:pos x="45" y="300"/>
                </a:cxn>
                <a:cxn ang="0">
                  <a:pos x="24" y="250"/>
                </a:cxn>
                <a:cxn ang="0">
                  <a:pos x="18" y="208"/>
                </a:cxn>
                <a:cxn ang="0">
                  <a:pos x="15" y="119"/>
                </a:cxn>
              </a:cxnLst>
              <a:rect l="0" t="0" r="r" b="b"/>
              <a:pathLst>
                <a:path w="178" h="1067">
                  <a:moveTo>
                    <a:pt x="0" y="26"/>
                  </a:moveTo>
                  <a:lnTo>
                    <a:pt x="20" y="0"/>
                  </a:lnTo>
                  <a:lnTo>
                    <a:pt x="47" y="38"/>
                  </a:lnTo>
                  <a:lnTo>
                    <a:pt x="50" y="77"/>
                  </a:lnTo>
                  <a:lnTo>
                    <a:pt x="45" y="133"/>
                  </a:lnTo>
                  <a:lnTo>
                    <a:pt x="45" y="208"/>
                  </a:lnTo>
                  <a:lnTo>
                    <a:pt x="60" y="256"/>
                  </a:lnTo>
                  <a:lnTo>
                    <a:pt x="69" y="279"/>
                  </a:lnTo>
                  <a:lnTo>
                    <a:pt x="80" y="302"/>
                  </a:lnTo>
                  <a:lnTo>
                    <a:pt x="119" y="336"/>
                  </a:lnTo>
                  <a:lnTo>
                    <a:pt x="158" y="396"/>
                  </a:lnTo>
                  <a:lnTo>
                    <a:pt x="161" y="434"/>
                  </a:lnTo>
                  <a:lnTo>
                    <a:pt x="165" y="476"/>
                  </a:lnTo>
                  <a:lnTo>
                    <a:pt x="161" y="538"/>
                  </a:lnTo>
                  <a:lnTo>
                    <a:pt x="167" y="583"/>
                  </a:lnTo>
                  <a:lnTo>
                    <a:pt x="158" y="649"/>
                  </a:lnTo>
                  <a:lnTo>
                    <a:pt x="161" y="681"/>
                  </a:lnTo>
                  <a:lnTo>
                    <a:pt x="161" y="714"/>
                  </a:lnTo>
                  <a:lnTo>
                    <a:pt x="165" y="744"/>
                  </a:lnTo>
                  <a:lnTo>
                    <a:pt x="160" y="784"/>
                  </a:lnTo>
                  <a:lnTo>
                    <a:pt x="166" y="825"/>
                  </a:lnTo>
                  <a:lnTo>
                    <a:pt x="166" y="856"/>
                  </a:lnTo>
                  <a:lnTo>
                    <a:pt x="173" y="888"/>
                  </a:lnTo>
                  <a:lnTo>
                    <a:pt x="177" y="923"/>
                  </a:lnTo>
                  <a:lnTo>
                    <a:pt x="173" y="950"/>
                  </a:lnTo>
                  <a:lnTo>
                    <a:pt x="173" y="982"/>
                  </a:lnTo>
                  <a:lnTo>
                    <a:pt x="166" y="1013"/>
                  </a:lnTo>
                  <a:lnTo>
                    <a:pt x="146" y="1066"/>
                  </a:lnTo>
                  <a:lnTo>
                    <a:pt x="26" y="1065"/>
                  </a:lnTo>
                  <a:lnTo>
                    <a:pt x="48" y="1034"/>
                  </a:lnTo>
                  <a:lnTo>
                    <a:pt x="61" y="1003"/>
                  </a:lnTo>
                  <a:lnTo>
                    <a:pt x="80" y="982"/>
                  </a:lnTo>
                  <a:lnTo>
                    <a:pt x="94" y="960"/>
                  </a:lnTo>
                  <a:lnTo>
                    <a:pt x="101" y="930"/>
                  </a:lnTo>
                  <a:lnTo>
                    <a:pt x="94" y="888"/>
                  </a:lnTo>
                  <a:lnTo>
                    <a:pt x="94" y="846"/>
                  </a:lnTo>
                  <a:lnTo>
                    <a:pt x="80" y="804"/>
                  </a:lnTo>
                  <a:lnTo>
                    <a:pt x="74" y="773"/>
                  </a:lnTo>
                  <a:lnTo>
                    <a:pt x="61" y="741"/>
                  </a:lnTo>
                  <a:lnTo>
                    <a:pt x="74" y="710"/>
                  </a:lnTo>
                  <a:lnTo>
                    <a:pt x="80" y="637"/>
                  </a:lnTo>
                  <a:lnTo>
                    <a:pt x="87" y="606"/>
                  </a:lnTo>
                  <a:lnTo>
                    <a:pt x="87" y="584"/>
                  </a:lnTo>
                  <a:lnTo>
                    <a:pt x="87" y="542"/>
                  </a:lnTo>
                  <a:lnTo>
                    <a:pt x="80" y="512"/>
                  </a:lnTo>
                  <a:lnTo>
                    <a:pt x="80" y="438"/>
                  </a:lnTo>
                  <a:lnTo>
                    <a:pt x="67" y="407"/>
                  </a:lnTo>
                  <a:lnTo>
                    <a:pt x="61" y="386"/>
                  </a:lnTo>
                  <a:lnTo>
                    <a:pt x="54" y="302"/>
                  </a:lnTo>
                  <a:lnTo>
                    <a:pt x="45" y="300"/>
                  </a:lnTo>
                  <a:lnTo>
                    <a:pt x="24" y="250"/>
                  </a:lnTo>
                  <a:lnTo>
                    <a:pt x="18" y="208"/>
                  </a:lnTo>
                  <a:lnTo>
                    <a:pt x="15" y="119"/>
                  </a:lnTo>
                </a:path>
              </a:pathLst>
            </a:custGeom>
            <a:solidFill>
              <a:srgbClr val="393939">
                <a:alpha val="50000"/>
              </a:srgbClr>
            </a:soli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sp>
          <p:nvSpPr>
            <p:cNvPr id="9225" name="Freeform 9"/>
            <p:cNvSpPr>
              <a:spLocks/>
            </p:cNvSpPr>
            <p:nvPr/>
          </p:nvSpPr>
          <p:spPr bwMode="auto">
            <a:xfrm>
              <a:off x="624" y="0"/>
              <a:ext cx="274" cy="385"/>
            </a:xfrm>
            <a:custGeom>
              <a:avLst/>
              <a:gdLst/>
              <a:ahLst/>
              <a:cxnLst>
                <a:cxn ang="0">
                  <a:pos x="0" y="0"/>
                </a:cxn>
                <a:cxn ang="0">
                  <a:pos x="111" y="0"/>
                </a:cxn>
                <a:cxn ang="0">
                  <a:pos x="147" y="18"/>
                </a:cxn>
                <a:cxn ang="0">
                  <a:pos x="171" y="39"/>
                </a:cxn>
                <a:cxn ang="0">
                  <a:pos x="201" y="72"/>
                </a:cxn>
                <a:cxn ang="0">
                  <a:pos x="219" y="132"/>
                </a:cxn>
                <a:cxn ang="0">
                  <a:pos x="234" y="165"/>
                </a:cxn>
                <a:cxn ang="0">
                  <a:pos x="239" y="222"/>
                </a:cxn>
                <a:cxn ang="0">
                  <a:pos x="255" y="288"/>
                </a:cxn>
                <a:cxn ang="0">
                  <a:pos x="273" y="384"/>
                </a:cxn>
                <a:cxn ang="0">
                  <a:pos x="217" y="370"/>
                </a:cxn>
                <a:cxn ang="0">
                  <a:pos x="203" y="339"/>
                </a:cxn>
                <a:cxn ang="0">
                  <a:pos x="183" y="307"/>
                </a:cxn>
                <a:cxn ang="0">
                  <a:pos x="170" y="275"/>
                </a:cxn>
                <a:cxn ang="0">
                  <a:pos x="156" y="202"/>
                </a:cxn>
                <a:cxn ang="0">
                  <a:pos x="143" y="170"/>
                </a:cxn>
                <a:cxn ang="0">
                  <a:pos x="130" y="139"/>
                </a:cxn>
                <a:cxn ang="0">
                  <a:pos x="76" y="97"/>
                </a:cxn>
                <a:cxn ang="0">
                  <a:pos x="63" y="75"/>
                </a:cxn>
                <a:cxn ang="0">
                  <a:pos x="43" y="65"/>
                </a:cxn>
                <a:cxn ang="0">
                  <a:pos x="27" y="21"/>
                </a:cxn>
              </a:cxnLst>
              <a:rect l="0" t="0" r="r" b="b"/>
              <a:pathLst>
                <a:path w="274" h="385">
                  <a:moveTo>
                    <a:pt x="0" y="0"/>
                  </a:moveTo>
                  <a:lnTo>
                    <a:pt x="111" y="0"/>
                  </a:lnTo>
                  <a:lnTo>
                    <a:pt x="147" y="18"/>
                  </a:lnTo>
                  <a:lnTo>
                    <a:pt x="171" y="39"/>
                  </a:lnTo>
                  <a:lnTo>
                    <a:pt x="201" y="72"/>
                  </a:lnTo>
                  <a:lnTo>
                    <a:pt x="219" y="132"/>
                  </a:lnTo>
                  <a:lnTo>
                    <a:pt x="234" y="165"/>
                  </a:lnTo>
                  <a:lnTo>
                    <a:pt x="239" y="222"/>
                  </a:lnTo>
                  <a:lnTo>
                    <a:pt x="255" y="288"/>
                  </a:lnTo>
                  <a:lnTo>
                    <a:pt x="273" y="384"/>
                  </a:lnTo>
                  <a:lnTo>
                    <a:pt x="217" y="370"/>
                  </a:lnTo>
                  <a:lnTo>
                    <a:pt x="203" y="339"/>
                  </a:lnTo>
                  <a:lnTo>
                    <a:pt x="183" y="307"/>
                  </a:lnTo>
                  <a:lnTo>
                    <a:pt x="170" y="275"/>
                  </a:lnTo>
                  <a:lnTo>
                    <a:pt x="156" y="202"/>
                  </a:lnTo>
                  <a:lnTo>
                    <a:pt x="143" y="170"/>
                  </a:lnTo>
                  <a:lnTo>
                    <a:pt x="130" y="139"/>
                  </a:lnTo>
                  <a:lnTo>
                    <a:pt x="76" y="97"/>
                  </a:lnTo>
                  <a:lnTo>
                    <a:pt x="63" y="75"/>
                  </a:lnTo>
                  <a:lnTo>
                    <a:pt x="43" y="65"/>
                  </a:lnTo>
                  <a:lnTo>
                    <a:pt x="27" y="21"/>
                  </a:lnTo>
                </a:path>
              </a:pathLst>
            </a:custGeom>
            <a:solidFill>
              <a:srgbClr val="393939">
                <a:alpha val="50000"/>
              </a:srgbClr>
            </a:soli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sp>
          <p:nvSpPr>
            <p:cNvPr id="9226" name="Freeform 10"/>
            <p:cNvSpPr>
              <a:spLocks/>
            </p:cNvSpPr>
            <p:nvPr/>
          </p:nvSpPr>
          <p:spPr bwMode="auto">
            <a:xfrm>
              <a:off x="436" y="2255"/>
              <a:ext cx="230" cy="337"/>
            </a:xfrm>
            <a:custGeom>
              <a:avLst/>
              <a:gdLst/>
              <a:ahLst/>
              <a:cxnLst>
                <a:cxn ang="0">
                  <a:pos x="229" y="0"/>
                </a:cxn>
                <a:cxn ang="0">
                  <a:pos x="191" y="62"/>
                </a:cxn>
                <a:cxn ang="0">
                  <a:pos x="165" y="83"/>
                </a:cxn>
                <a:cxn ang="0">
                  <a:pos x="145" y="94"/>
                </a:cxn>
                <a:cxn ang="0">
                  <a:pos x="118" y="136"/>
                </a:cxn>
                <a:cxn ang="0">
                  <a:pos x="118" y="167"/>
                </a:cxn>
                <a:cxn ang="0">
                  <a:pos x="118" y="199"/>
                </a:cxn>
                <a:cxn ang="0">
                  <a:pos x="118" y="231"/>
                </a:cxn>
                <a:cxn ang="0">
                  <a:pos x="105" y="262"/>
                </a:cxn>
                <a:cxn ang="0">
                  <a:pos x="86" y="273"/>
                </a:cxn>
                <a:cxn ang="0">
                  <a:pos x="66" y="283"/>
                </a:cxn>
                <a:cxn ang="0">
                  <a:pos x="45" y="304"/>
                </a:cxn>
                <a:cxn ang="0">
                  <a:pos x="26" y="315"/>
                </a:cxn>
                <a:cxn ang="0">
                  <a:pos x="6" y="336"/>
                </a:cxn>
                <a:cxn ang="0">
                  <a:pos x="0" y="304"/>
                </a:cxn>
                <a:cxn ang="0">
                  <a:pos x="19" y="273"/>
                </a:cxn>
                <a:cxn ang="0">
                  <a:pos x="45" y="252"/>
                </a:cxn>
                <a:cxn ang="0">
                  <a:pos x="59" y="220"/>
                </a:cxn>
                <a:cxn ang="0">
                  <a:pos x="72" y="178"/>
                </a:cxn>
                <a:cxn ang="0">
                  <a:pos x="79" y="136"/>
                </a:cxn>
                <a:cxn ang="0">
                  <a:pos x="79" y="104"/>
                </a:cxn>
                <a:cxn ang="0">
                  <a:pos x="132" y="73"/>
                </a:cxn>
                <a:cxn ang="0">
                  <a:pos x="152" y="73"/>
                </a:cxn>
                <a:cxn ang="0">
                  <a:pos x="178" y="30"/>
                </a:cxn>
                <a:cxn ang="0">
                  <a:pos x="198" y="9"/>
                </a:cxn>
                <a:cxn ang="0">
                  <a:pos x="229" y="0"/>
                </a:cxn>
                <a:cxn ang="0">
                  <a:pos x="229" y="0"/>
                </a:cxn>
              </a:cxnLst>
              <a:rect l="0" t="0" r="r" b="b"/>
              <a:pathLst>
                <a:path w="230" h="337">
                  <a:moveTo>
                    <a:pt x="229" y="0"/>
                  </a:moveTo>
                  <a:lnTo>
                    <a:pt x="191" y="62"/>
                  </a:lnTo>
                  <a:lnTo>
                    <a:pt x="165" y="83"/>
                  </a:lnTo>
                  <a:lnTo>
                    <a:pt x="145" y="94"/>
                  </a:lnTo>
                  <a:lnTo>
                    <a:pt x="118" y="136"/>
                  </a:lnTo>
                  <a:lnTo>
                    <a:pt x="118" y="167"/>
                  </a:lnTo>
                  <a:lnTo>
                    <a:pt x="118" y="199"/>
                  </a:lnTo>
                  <a:lnTo>
                    <a:pt x="118" y="231"/>
                  </a:lnTo>
                  <a:lnTo>
                    <a:pt x="105" y="262"/>
                  </a:lnTo>
                  <a:lnTo>
                    <a:pt x="86" y="273"/>
                  </a:lnTo>
                  <a:lnTo>
                    <a:pt x="66" y="283"/>
                  </a:lnTo>
                  <a:lnTo>
                    <a:pt x="45" y="304"/>
                  </a:lnTo>
                  <a:lnTo>
                    <a:pt x="26" y="315"/>
                  </a:lnTo>
                  <a:lnTo>
                    <a:pt x="6" y="336"/>
                  </a:lnTo>
                  <a:lnTo>
                    <a:pt x="0" y="304"/>
                  </a:lnTo>
                  <a:lnTo>
                    <a:pt x="19" y="273"/>
                  </a:lnTo>
                  <a:lnTo>
                    <a:pt x="45" y="252"/>
                  </a:lnTo>
                  <a:lnTo>
                    <a:pt x="59" y="220"/>
                  </a:lnTo>
                  <a:lnTo>
                    <a:pt x="72" y="178"/>
                  </a:lnTo>
                  <a:lnTo>
                    <a:pt x="79" y="136"/>
                  </a:lnTo>
                  <a:lnTo>
                    <a:pt x="79" y="104"/>
                  </a:lnTo>
                  <a:lnTo>
                    <a:pt x="132" y="73"/>
                  </a:lnTo>
                  <a:lnTo>
                    <a:pt x="152" y="73"/>
                  </a:lnTo>
                  <a:lnTo>
                    <a:pt x="178" y="30"/>
                  </a:lnTo>
                  <a:lnTo>
                    <a:pt x="198" y="9"/>
                  </a:lnTo>
                  <a:lnTo>
                    <a:pt x="229" y="0"/>
                  </a:lnTo>
                  <a:lnTo>
                    <a:pt x="229" y="0"/>
                  </a:lnTo>
                </a:path>
              </a:pathLst>
            </a:custGeom>
            <a:solidFill>
              <a:srgbClr val="DDDDDD">
                <a:alpha val="50000"/>
              </a:srgbClr>
            </a:soli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sp>
          <p:nvSpPr>
            <p:cNvPr id="9227" name="Freeform 11"/>
            <p:cNvSpPr>
              <a:spLocks/>
            </p:cNvSpPr>
            <p:nvPr/>
          </p:nvSpPr>
          <p:spPr bwMode="auto">
            <a:xfrm>
              <a:off x="827" y="339"/>
              <a:ext cx="155" cy="232"/>
            </a:xfrm>
            <a:custGeom>
              <a:avLst/>
              <a:gdLst/>
              <a:ahLst/>
              <a:cxnLst>
                <a:cxn ang="0">
                  <a:pos x="20" y="10"/>
                </a:cxn>
                <a:cxn ang="0">
                  <a:pos x="20" y="52"/>
                </a:cxn>
                <a:cxn ang="0">
                  <a:pos x="20" y="84"/>
                </a:cxn>
                <a:cxn ang="0">
                  <a:pos x="6" y="94"/>
                </a:cxn>
                <a:cxn ang="0">
                  <a:pos x="0" y="126"/>
                </a:cxn>
                <a:cxn ang="0">
                  <a:pos x="6" y="158"/>
                </a:cxn>
                <a:cxn ang="0">
                  <a:pos x="20" y="158"/>
                </a:cxn>
                <a:cxn ang="0">
                  <a:pos x="39" y="168"/>
                </a:cxn>
                <a:cxn ang="0">
                  <a:pos x="59" y="189"/>
                </a:cxn>
                <a:cxn ang="0">
                  <a:pos x="79" y="221"/>
                </a:cxn>
                <a:cxn ang="0">
                  <a:pos x="99" y="231"/>
                </a:cxn>
                <a:cxn ang="0">
                  <a:pos x="118" y="231"/>
                </a:cxn>
                <a:cxn ang="0">
                  <a:pos x="154" y="228"/>
                </a:cxn>
                <a:cxn ang="0">
                  <a:pos x="154" y="189"/>
                </a:cxn>
                <a:cxn ang="0">
                  <a:pos x="150" y="138"/>
                </a:cxn>
                <a:cxn ang="0">
                  <a:pos x="132" y="126"/>
                </a:cxn>
                <a:cxn ang="0">
                  <a:pos x="118" y="117"/>
                </a:cxn>
                <a:cxn ang="0">
                  <a:pos x="96" y="105"/>
                </a:cxn>
                <a:cxn ang="0">
                  <a:pos x="72" y="75"/>
                </a:cxn>
                <a:cxn ang="0">
                  <a:pos x="64" y="33"/>
                </a:cxn>
                <a:cxn ang="0">
                  <a:pos x="52" y="0"/>
                </a:cxn>
                <a:cxn ang="0">
                  <a:pos x="20" y="10"/>
                </a:cxn>
              </a:cxnLst>
              <a:rect l="0" t="0" r="r" b="b"/>
              <a:pathLst>
                <a:path w="155" h="232">
                  <a:moveTo>
                    <a:pt x="20" y="10"/>
                  </a:moveTo>
                  <a:lnTo>
                    <a:pt x="20" y="52"/>
                  </a:lnTo>
                  <a:lnTo>
                    <a:pt x="20" y="84"/>
                  </a:lnTo>
                  <a:lnTo>
                    <a:pt x="6" y="94"/>
                  </a:lnTo>
                  <a:lnTo>
                    <a:pt x="0" y="126"/>
                  </a:lnTo>
                  <a:lnTo>
                    <a:pt x="6" y="158"/>
                  </a:lnTo>
                  <a:lnTo>
                    <a:pt x="20" y="158"/>
                  </a:lnTo>
                  <a:lnTo>
                    <a:pt x="39" y="168"/>
                  </a:lnTo>
                  <a:lnTo>
                    <a:pt x="59" y="189"/>
                  </a:lnTo>
                  <a:lnTo>
                    <a:pt x="79" y="221"/>
                  </a:lnTo>
                  <a:lnTo>
                    <a:pt x="99" y="231"/>
                  </a:lnTo>
                  <a:lnTo>
                    <a:pt x="118" y="231"/>
                  </a:lnTo>
                  <a:lnTo>
                    <a:pt x="154" y="228"/>
                  </a:lnTo>
                  <a:lnTo>
                    <a:pt x="154" y="189"/>
                  </a:lnTo>
                  <a:lnTo>
                    <a:pt x="150" y="138"/>
                  </a:lnTo>
                  <a:lnTo>
                    <a:pt x="132" y="126"/>
                  </a:lnTo>
                  <a:lnTo>
                    <a:pt x="118" y="117"/>
                  </a:lnTo>
                  <a:lnTo>
                    <a:pt x="96" y="105"/>
                  </a:lnTo>
                  <a:lnTo>
                    <a:pt x="72" y="75"/>
                  </a:lnTo>
                  <a:lnTo>
                    <a:pt x="64" y="33"/>
                  </a:lnTo>
                  <a:lnTo>
                    <a:pt x="52" y="0"/>
                  </a:lnTo>
                  <a:lnTo>
                    <a:pt x="20" y="10"/>
                  </a:lnTo>
                </a:path>
              </a:pathLst>
            </a:custGeom>
            <a:solidFill>
              <a:srgbClr val="DDDDDD">
                <a:alpha val="50000"/>
              </a:srgbClr>
            </a:soli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grpSp>
      <p:sp>
        <p:nvSpPr>
          <p:cNvPr id="1028" name="Rectangle 12"/>
          <p:cNvSpPr>
            <a:spLocks noGrp="1" noChangeArrowheads="1"/>
          </p:cNvSpPr>
          <p:nvPr>
            <p:ph type="title"/>
          </p:nvPr>
        </p:nvSpPr>
        <p:spPr bwMode="auto">
          <a:xfrm>
            <a:off x="1370013" y="609600"/>
            <a:ext cx="77724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9" name="Rectangle 13"/>
          <p:cNvSpPr>
            <a:spLocks noGrp="1" noChangeArrowheads="1"/>
          </p:cNvSpPr>
          <p:nvPr>
            <p:ph type="body" idx="1"/>
          </p:nvPr>
        </p:nvSpPr>
        <p:spPr bwMode="auto">
          <a:xfrm>
            <a:off x="1370013"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30" name="Rectangle 14"/>
          <p:cNvSpPr>
            <a:spLocks noGrp="1" noChangeArrowheads="1"/>
          </p:cNvSpPr>
          <p:nvPr>
            <p:ph type="dt" sz="half" idx="2"/>
          </p:nvPr>
        </p:nvSpPr>
        <p:spPr bwMode="auto">
          <a:xfrm>
            <a:off x="6858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spcBef>
                <a:spcPct val="50000"/>
              </a:spcBef>
              <a:defRPr sz="1400"/>
            </a:lvl1pPr>
          </a:lstStyle>
          <a:p>
            <a:pPr fontAlgn="base">
              <a:spcAft>
                <a:spcPct val="0"/>
              </a:spcAft>
              <a:defRPr/>
            </a:pPr>
            <a:endParaRPr lang="en-US">
              <a:solidFill>
                <a:srgbClr val="EAEAEA"/>
              </a:solidFill>
            </a:endParaRPr>
          </a:p>
        </p:txBody>
      </p:sp>
      <p:sp>
        <p:nvSpPr>
          <p:cNvPr id="9231" name="Rectangle 15"/>
          <p:cNvSpPr>
            <a:spLocks noGrp="1" noChangeArrowheads="1"/>
          </p:cNvSpPr>
          <p:nvPr>
            <p:ph type="ftr" sz="quarter" idx="3"/>
          </p:nvPr>
        </p:nvSpPr>
        <p:spPr bwMode="auto">
          <a:xfrm>
            <a:off x="3124200" y="6248400"/>
            <a:ext cx="28956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ctr" eaLnBrk="0" hangingPunct="0">
              <a:spcBef>
                <a:spcPct val="50000"/>
              </a:spcBef>
              <a:defRPr sz="1400"/>
            </a:lvl1pPr>
          </a:lstStyle>
          <a:p>
            <a:pPr fontAlgn="base">
              <a:spcAft>
                <a:spcPct val="0"/>
              </a:spcAft>
              <a:defRPr/>
            </a:pPr>
            <a:endParaRPr lang="en-US">
              <a:solidFill>
                <a:srgbClr val="EAEAEA"/>
              </a:solidFill>
            </a:endParaRPr>
          </a:p>
        </p:txBody>
      </p:sp>
      <p:sp>
        <p:nvSpPr>
          <p:cNvPr id="9232" name="Rectangle 16"/>
          <p:cNvSpPr>
            <a:spLocks noGrp="1" noChangeArrowheads="1"/>
          </p:cNvSpPr>
          <p:nvPr>
            <p:ph type="sldNum" sz="quarter" idx="4"/>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spcBef>
                <a:spcPct val="50000"/>
              </a:spcBef>
              <a:defRPr sz="1400"/>
            </a:lvl1pPr>
          </a:lstStyle>
          <a:p>
            <a:pPr fontAlgn="base">
              <a:spcAft>
                <a:spcPct val="0"/>
              </a:spcAft>
              <a:defRPr/>
            </a:pPr>
            <a:fld id="{FBC71866-6819-430D-A4F5-D9C08504C3A3}" type="slidenum">
              <a:rPr lang="en-US">
                <a:solidFill>
                  <a:srgbClr val="EAEAEA"/>
                </a:solidFill>
              </a:rPr>
              <a:pPr fontAlgn="base">
                <a:spcAft>
                  <a:spcPct val="0"/>
                </a:spcAft>
                <a:defRPr/>
              </a:pPr>
              <a:t>‹#›</a:t>
            </a:fld>
            <a:endParaRPr lang="en-US">
              <a:solidFill>
                <a:srgbClr val="EAEAEA"/>
              </a:solidFill>
            </a:endParaRPr>
          </a:p>
        </p:txBody>
      </p:sp>
    </p:spTree>
    <p:extLst>
      <p:ext uri="{BB962C8B-B14F-4D97-AF65-F5344CB8AC3E}">
        <p14:creationId xmlns:p14="http://schemas.microsoft.com/office/powerpoint/2010/main" val="415878956"/>
      </p:ext>
    </p:extLst>
  </p:cSld>
  <p:clrMap bg1="dk2" tx1="lt1" bg2="dk1"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p:zoom dir="in"/>
  </p:transition>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cs typeface="Arial" charset="0"/>
        </a:defRPr>
      </a:lvl2pPr>
      <a:lvl3pPr algn="ctr" rtl="0" eaLnBrk="0" fontAlgn="base" hangingPunct="0">
        <a:spcBef>
          <a:spcPct val="0"/>
        </a:spcBef>
        <a:spcAft>
          <a:spcPct val="0"/>
        </a:spcAft>
        <a:defRPr kumimoji="1" sz="4400">
          <a:solidFill>
            <a:schemeClr val="tx2"/>
          </a:solidFill>
          <a:latin typeface="Times New Roman" pitchFamily="18" charset="0"/>
          <a:cs typeface="Arial" charset="0"/>
        </a:defRPr>
      </a:lvl3pPr>
      <a:lvl4pPr algn="ctr" rtl="0" eaLnBrk="0" fontAlgn="base" hangingPunct="0">
        <a:spcBef>
          <a:spcPct val="0"/>
        </a:spcBef>
        <a:spcAft>
          <a:spcPct val="0"/>
        </a:spcAft>
        <a:defRPr kumimoji="1" sz="4400">
          <a:solidFill>
            <a:schemeClr val="tx2"/>
          </a:solidFill>
          <a:latin typeface="Times New Roman" pitchFamily="18" charset="0"/>
          <a:cs typeface="Arial" charset="0"/>
        </a:defRPr>
      </a:lvl4pPr>
      <a:lvl5pPr algn="ctr" rtl="0" eaLnBrk="0" fontAlgn="base" hangingPunct="0">
        <a:spcBef>
          <a:spcPct val="0"/>
        </a:spcBef>
        <a:spcAft>
          <a:spcPct val="0"/>
        </a:spcAft>
        <a:defRPr kumimoji="1" sz="4400">
          <a:solidFill>
            <a:schemeClr val="tx2"/>
          </a:solidFill>
          <a:latin typeface="Times New Roman" pitchFamily="18" charset="0"/>
          <a:cs typeface="Arial" charset="0"/>
        </a:defRPr>
      </a:lvl5pPr>
      <a:lvl6pPr marL="457200" algn="ctr" rtl="0" fontAlgn="base">
        <a:spcBef>
          <a:spcPct val="0"/>
        </a:spcBef>
        <a:spcAft>
          <a:spcPct val="0"/>
        </a:spcAft>
        <a:defRPr kumimoji="1" sz="4400">
          <a:solidFill>
            <a:schemeClr val="tx2"/>
          </a:solidFill>
          <a:latin typeface="Times New Roman" pitchFamily="18" charset="0"/>
          <a:cs typeface="Arial" charset="0"/>
        </a:defRPr>
      </a:lvl6pPr>
      <a:lvl7pPr marL="914400" algn="ctr" rtl="0" fontAlgn="base">
        <a:spcBef>
          <a:spcPct val="0"/>
        </a:spcBef>
        <a:spcAft>
          <a:spcPct val="0"/>
        </a:spcAft>
        <a:defRPr kumimoji="1" sz="4400">
          <a:solidFill>
            <a:schemeClr val="tx2"/>
          </a:solidFill>
          <a:latin typeface="Times New Roman" pitchFamily="18" charset="0"/>
          <a:cs typeface="Arial" charset="0"/>
        </a:defRPr>
      </a:lvl7pPr>
      <a:lvl8pPr marL="1371600" algn="ctr" rtl="0" fontAlgn="base">
        <a:spcBef>
          <a:spcPct val="0"/>
        </a:spcBef>
        <a:spcAft>
          <a:spcPct val="0"/>
        </a:spcAft>
        <a:defRPr kumimoji="1" sz="4400">
          <a:solidFill>
            <a:schemeClr val="tx2"/>
          </a:solidFill>
          <a:latin typeface="Times New Roman" pitchFamily="18" charset="0"/>
          <a:cs typeface="Arial" charset="0"/>
        </a:defRPr>
      </a:lvl8pPr>
      <a:lvl9pPr marL="1828800" algn="ctr" rtl="0" fontAlgn="base">
        <a:spcBef>
          <a:spcPct val="0"/>
        </a:spcBef>
        <a:spcAft>
          <a:spcPct val="0"/>
        </a:spcAft>
        <a:defRPr kumimoji="1" sz="4400">
          <a:solidFill>
            <a:schemeClr val="tx2"/>
          </a:solidFill>
          <a:latin typeface="Times New Roman" pitchFamily="18" charset="0"/>
          <a:cs typeface="Arial" charset="0"/>
        </a:defRPr>
      </a:lvl9pPr>
    </p:titleStyle>
    <p:bodyStyle>
      <a:lvl1pPr marL="342900" indent="-342900" algn="l" rtl="0" eaLnBrk="0" fontAlgn="base" hangingPunct="0">
        <a:spcBef>
          <a:spcPct val="20000"/>
        </a:spcBef>
        <a:spcAft>
          <a:spcPct val="0"/>
        </a:spcAft>
        <a:buClr>
          <a:schemeClr val="accent2"/>
        </a:buClr>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cs typeface="+mn-cs"/>
        </a:defRPr>
      </a:lvl2pPr>
      <a:lvl3pPr marL="1143000" indent="-228600" algn="l" rtl="0" eaLnBrk="0" fontAlgn="base" hangingPunct="0">
        <a:spcBef>
          <a:spcPct val="20000"/>
        </a:spcBef>
        <a:spcAft>
          <a:spcPct val="0"/>
        </a:spcAft>
        <a:buClr>
          <a:schemeClr val="accent2"/>
        </a:buClr>
        <a:buChar char="•"/>
        <a:defRPr kumimoji="1" sz="2400">
          <a:solidFill>
            <a:schemeClr val="tx1"/>
          </a:solidFill>
          <a:latin typeface="+mn-lt"/>
          <a:cs typeface="+mn-cs"/>
        </a:defRPr>
      </a:lvl3pPr>
      <a:lvl4pPr marL="1600200" indent="-228600" algn="l" rtl="0" eaLnBrk="0" fontAlgn="base" hangingPunct="0">
        <a:spcBef>
          <a:spcPct val="20000"/>
        </a:spcBef>
        <a:spcAft>
          <a:spcPct val="0"/>
        </a:spcAft>
        <a:buChar char="•"/>
        <a:defRPr kumimoji="1" sz="2000">
          <a:solidFill>
            <a:schemeClr val="tx1"/>
          </a:solidFill>
          <a:latin typeface="+mn-lt"/>
          <a:cs typeface="+mn-cs"/>
        </a:defRPr>
      </a:lvl4pPr>
      <a:lvl5pPr marL="2057400" indent="-228600" algn="l" rtl="0" eaLnBrk="0" fontAlgn="base" hangingPunct="0">
        <a:spcBef>
          <a:spcPct val="20000"/>
        </a:spcBef>
        <a:spcAft>
          <a:spcPct val="0"/>
        </a:spcAft>
        <a:buClr>
          <a:schemeClr val="accent2"/>
        </a:buClr>
        <a:buChar char="•"/>
        <a:defRPr kumimoji="1" sz="2000">
          <a:solidFill>
            <a:schemeClr val="tx1"/>
          </a:solidFill>
          <a:latin typeface="+mn-lt"/>
          <a:cs typeface="+mn-cs"/>
        </a:defRPr>
      </a:lvl5pPr>
      <a:lvl6pPr marL="2514600" indent="-228600" algn="l" rtl="0" fontAlgn="base">
        <a:spcBef>
          <a:spcPct val="20000"/>
        </a:spcBef>
        <a:spcAft>
          <a:spcPct val="0"/>
        </a:spcAft>
        <a:buClr>
          <a:schemeClr val="accent2"/>
        </a:buClr>
        <a:buChar char="•"/>
        <a:defRPr kumimoji="1" sz="2000">
          <a:solidFill>
            <a:schemeClr val="tx1"/>
          </a:solidFill>
          <a:latin typeface="+mn-lt"/>
          <a:cs typeface="+mn-cs"/>
        </a:defRPr>
      </a:lvl6pPr>
      <a:lvl7pPr marL="2971800" indent="-228600" algn="l" rtl="0" fontAlgn="base">
        <a:spcBef>
          <a:spcPct val="20000"/>
        </a:spcBef>
        <a:spcAft>
          <a:spcPct val="0"/>
        </a:spcAft>
        <a:buClr>
          <a:schemeClr val="accent2"/>
        </a:buClr>
        <a:buChar char="•"/>
        <a:defRPr kumimoji="1" sz="2000">
          <a:solidFill>
            <a:schemeClr val="tx1"/>
          </a:solidFill>
          <a:latin typeface="+mn-lt"/>
          <a:cs typeface="+mn-cs"/>
        </a:defRPr>
      </a:lvl7pPr>
      <a:lvl8pPr marL="3429000" indent="-228600" algn="l" rtl="0" fontAlgn="base">
        <a:spcBef>
          <a:spcPct val="20000"/>
        </a:spcBef>
        <a:spcAft>
          <a:spcPct val="0"/>
        </a:spcAft>
        <a:buClr>
          <a:schemeClr val="accent2"/>
        </a:buClr>
        <a:buChar char="•"/>
        <a:defRPr kumimoji="1" sz="2000">
          <a:solidFill>
            <a:schemeClr val="tx1"/>
          </a:solidFill>
          <a:latin typeface="+mn-lt"/>
          <a:cs typeface="+mn-cs"/>
        </a:defRPr>
      </a:lvl8pPr>
      <a:lvl9pPr marL="3886200" indent="-228600" algn="l" rtl="0" fontAlgn="base">
        <a:spcBef>
          <a:spcPct val="20000"/>
        </a:spcBef>
        <a:spcAft>
          <a:spcPct val="0"/>
        </a:spcAft>
        <a:buClr>
          <a:schemeClr val="accent2"/>
        </a:buClr>
        <a:buChar char="•"/>
        <a:defRPr kumimoji="1"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1754188" cy="6858000"/>
            <a:chOff x="0" y="0"/>
            <a:chExt cx="1105" cy="4320"/>
          </a:xfrm>
        </p:grpSpPr>
        <p:sp>
          <p:nvSpPr>
            <p:cNvPr id="9219" name="Freeform 3"/>
            <p:cNvSpPr>
              <a:spLocks/>
            </p:cNvSpPr>
            <p:nvPr/>
          </p:nvSpPr>
          <p:spPr bwMode="auto">
            <a:xfrm>
              <a:off x="78" y="139"/>
              <a:ext cx="1027" cy="4181"/>
            </a:xfrm>
            <a:custGeom>
              <a:avLst/>
              <a:gdLst/>
              <a:ahLst/>
              <a:cxnLst>
                <a:cxn ang="0">
                  <a:pos x="726" y="0"/>
                </a:cxn>
                <a:cxn ang="0">
                  <a:pos x="787" y="22"/>
                </a:cxn>
                <a:cxn ang="0">
                  <a:pos x="826" y="64"/>
                </a:cxn>
                <a:cxn ang="0">
                  <a:pos x="853" y="169"/>
                </a:cxn>
                <a:cxn ang="0">
                  <a:pos x="886" y="338"/>
                </a:cxn>
                <a:cxn ang="0">
                  <a:pos x="959" y="464"/>
                </a:cxn>
                <a:cxn ang="0">
                  <a:pos x="1026" y="517"/>
                </a:cxn>
                <a:cxn ang="0">
                  <a:pos x="1026" y="643"/>
                </a:cxn>
                <a:cxn ang="0">
                  <a:pos x="1026" y="748"/>
                </a:cxn>
                <a:cxn ang="0">
                  <a:pos x="1012" y="896"/>
                </a:cxn>
                <a:cxn ang="0">
                  <a:pos x="999" y="1011"/>
                </a:cxn>
                <a:cxn ang="0">
                  <a:pos x="972" y="1054"/>
                </a:cxn>
                <a:cxn ang="0">
                  <a:pos x="919" y="1106"/>
                </a:cxn>
                <a:cxn ang="0">
                  <a:pos x="886" y="1159"/>
                </a:cxn>
                <a:cxn ang="0">
                  <a:pos x="806" y="1190"/>
                </a:cxn>
                <a:cxn ang="0">
                  <a:pos x="793" y="1338"/>
                </a:cxn>
                <a:cxn ang="0">
                  <a:pos x="793" y="1412"/>
                </a:cxn>
                <a:cxn ang="0">
                  <a:pos x="793" y="1548"/>
                </a:cxn>
                <a:cxn ang="0">
                  <a:pos x="793" y="1654"/>
                </a:cxn>
                <a:cxn ang="0">
                  <a:pos x="847" y="1843"/>
                </a:cxn>
                <a:cxn ang="0">
                  <a:pos x="860" y="1938"/>
                </a:cxn>
                <a:cxn ang="0">
                  <a:pos x="840" y="2022"/>
                </a:cxn>
                <a:cxn ang="0">
                  <a:pos x="813" y="2117"/>
                </a:cxn>
                <a:cxn ang="0">
                  <a:pos x="793" y="2243"/>
                </a:cxn>
                <a:cxn ang="0">
                  <a:pos x="773" y="2370"/>
                </a:cxn>
                <a:cxn ang="0">
                  <a:pos x="760" y="2464"/>
                </a:cxn>
                <a:cxn ang="0">
                  <a:pos x="661" y="2517"/>
                </a:cxn>
                <a:cxn ang="0">
                  <a:pos x="568" y="2633"/>
                </a:cxn>
                <a:cxn ang="0">
                  <a:pos x="508" y="2728"/>
                </a:cxn>
                <a:cxn ang="0">
                  <a:pos x="495" y="2833"/>
                </a:cxn>
                <a:cxn ang="0">
                  <a:pos x="495" y="2980"/>
                </a:cxn>
                <a:cxn ang="0">
                  <a:pos x="495" y="3128"/>
                </a:cxn>
                <a:cxn ang="0">
                  <a:pos x="514" y="3191"/>
                </a:cxn>
                <a:cxn ang="0">
                  <a:pos x="608" y="3233"/>
                </a:cxn>
                <a:cxn ang="0">
                  <a:pos x="634" y="3296"/>
                </a:cxn>
                <a:cxn ang="0">
                  <a:pos x="634" y="3422"/>
                </a:cxn>
                <a:cxn ang="0">
                  <a:pos x="661" y="3559"/>
                </a:cxn>
                <a:cxn ang="0">
                  <a:pos x="740" y="3643"/>
                </a:cxn>
                <a:cxn ang="0">
                  <a:pos x="747" y="3717"/>
                </a:cxn>
                <a:cxn ang="0">
                  <a:pos x="747" y="3791"/>
                </a:cxn>
                <a:cxn ang="0">
                  <a:pos x="747" y="3991"/>
                </a:cxn>
                <a:cxn ang="0">
                  <a:pos x="747" y="4054"/>
                </a:cxn>
                <a:cxn ang="0">
                  <a:pos x="753" y="4117"/>
                </a:cxn>
                <a:cxn ang="0">
                  <a:pos x="13" y="4180"/>
                </a:cxn>
              </a:cxnLst>
              <a:rect l="0" t="0" r="r" b="b"/>
              <a:pathLst>
                <a:path w="1027" h="4181">
                  <a:moveTo>
                    <a:pt x="0" y="0"/>
                  </a:moveTo>
                  <a:lnTo>
                    <a:pt x="726" y="0"/>
                  </a:lnTo>
                  <a:lnTo>
                    <a:pt x="740" y="0"/>
                  </a:lnTo>
                  <a:lnTo>
                    <a:pt x="787" y="22"/>
                  </a:lnTo>
                  <a:lnTo>
                    <a:pt x="806" y="53"/>
                  </a:lnTo>
                  <a:lnTo>
                    <a:pt x="826" y="64"/>
                  </a:lnTo>
                  <a:lnTo>
                    <a:pt x="840" y="127"/>
                  </a:lnTo>
                  <a:lnTo>
                    <a:pt x="853" y="169"/>
                  </a:lnTo>
                  <a:lnTo>
                    <a:pt x="873" y="253"/>
                  </a:lnTo>
                  <a:lnTo>
                    <a:pt x="886" y="338"/>
                  </a:lnTo>
                  <a:lnTo>
                    <a:pt x="906" y="422"/>
                  </a:lnTo>
                  <a:lnTo>
                    <a:pt x="959" y="464"/>
                  </a:lnTo>
                  <a:lnTo>
                    <a:pt x="1012" y="485"/>
                  </a:lnTo>
                  <a:lnTo>
                    <a:pt x="1026" y="517"/>
                  </a:lnTo>
                  <a:lnTo>
                    <a:pt x="1026" y="580"/>
                  </a:lnTo>
                  <a:lnTo>
                    <a:pt x="1026" y="643"/>
                  </a:lnTo>
                  <a:lnTo>
                    <a:pt x="1026" y="706"/>
                  </a:lnTo>
                  <a:lnTo>
                    <a:pt x="1026" y="748"/>
                  </a:lnTo>
                  <a:lnTo>
                    <a:pt x="1019" y="832"/>
                  </a:lnTo>
                  <a:lnTo>
                    <a:pt x="1012" y="896"/>
                  </a:lnTo>
                  <a:lnTo>
                    <a:pt x="1005" y="980"/>
                  </a:lnTo>
                  <a:lnTo>
                    <a:pt x="999" y="1011"/>
                  </a:lnTo>
                  <a:lnTo>
                    <a:pt x="986" y="1033"/>
                  </a:lnTo>
                  <a:lnTo>
                    <a:pt x="972" y="1054"/>
                  </a:lnTo>
                  <a:lnTo>
                    <a:pt x="959" y="1085"/>
                  </a:lnTo>
                  <a:lnTo>
                    <a:pt x="919" y="1106"/>
                  </a:lnTo>
                  <a:lnTo>
                    <a:pt x="899" y="1127"/>
                  </a:lnTo>
                  <a:lnTo>
                    <a:pt x="886" y="1159"/>
                  </a:lnTo>
                  <a:lnTo>
                    <a:pt x="847" y="1169"/>
                  </a:lnTo>
                  <a:lnTo>
                    <a:pt x="806" y="1190"/>
                  </a:lnTo>
                  <a:lnTo>
                    <a:pt x="800" y="1254"/>
                  </a:lnTo>
                  <a:lnTo>
                    <a:pt x="793" y="1338"/>
                  </a:lnTo>
                  <a:lnTo>
                    <a:pt x="793" y="1369"/>
                  </a:lnTo>
                  <a:lnTo>
                    <a:pt x="793" y="1412"/>
                  </a:lnTo>
                  <a:lnTo>
                    <a:pt x="793" y="1517"/>
                  </a:lnTo>
                  <a:lnTo>
                    <a:pt x="793" y="1548"/>
                  </a:lnTo>
                  <a:lnTo>
                    <a:pt x="793" y="1612"/>
                  </a:lnTo>
                  <a:lnTo>
                    <a:pt x="793" y="1654"/>
                  </a:lnTo>
                  <a:lnTo>
                    <a:pt x="806" y="1759"/>
                  </a:lnTo>
                  <a:lnTo>
                    <a:pt x="847" y="1843"/>
                  </a:lnTo>
                  <a:lnTo>
                    <a:pt x="860" y="1875"/>
                  </a:lnTo>
                  <a:lnTo>
                    <a:pt x="860" y="1938"/>
                  </a:lnTo>
                  <a:lnTo>
                    <a:pt x="853" y="1980"/>
                  </a:lnTo>
                  <a:lnTo>
                    <a:pt x="840" y="2022"/>
                  </a:lnTo>
                  <a:lnTo>
                    <a:pt x="826" y="2085"/>
                  </a:lnTo>
                  <a:lnTo>
                    <a:pt x="813" y="2117"/>
                  </a:lnTo>
                  <a:lnTo>
                    <a:pt x="800" y="2148"/>
                  </a:lnTo>
                  <a:lnTo>
                    <a:pt x="793" y="2243"/>
                  </a:lnTo>
                  <a:lnTo>
                    <a:pt x="780" y="2306"/>
                  </a:lnTo>
                  <a:lnTo>
                    <a:pt x="773" y="2370"/>
                  </a:lnTo>
                  <a:lnTo>
                    <a:pt x="766" y="2433"/>
                  </a:lnTo>
                  <a:lnTo>
                    <a:pt x="760" y="2464"/>
                  </a:lnTo>
                  <a:lnTo>
                    <a:pt x="714" y="2496"/>
                  </a:lnTo>
                  <a:lnTo>
                    <a:pt x="661" y="2517"/>
                  </a:lnTo>
                  <a:lnTo>
                    <a:pt x="634" y="2549"/>
                  </a:lnTo>
                  <a:lnTo>
                    <a:pt x="568" y="2633"/>
                  </a:lnTo>
                  <a:lnTo>
                    <a:pt x="514" y="2696"/>
                  </a:lnTo>
                  <a:lnTo>
                    <a:pt x="508" y="2728"/>
                  </a:lnTo>
                  <a:lnTo>
                    <a:pt x="495" y="2770"/>
                  </a:lnTo>
                  <a:lnTo>
                    <a:pt x="495" y="2833"/>
                  </a:lnTo>
                  <a:lnTo>
                    <a:pt x="495" y="2917"/>
                  </a:lnTo>
                  <a:lnTo>
                    <a:pt x="495" y="2980"/>
                  </a:lnTo>
                  <a:lnTo>
                    <a:pt x="495" y="3064"/>
                  </a:lnTo>
                  <a:lnTo>
                    <a:pt x="495" y="3128"/>
                  </a:lnTo>
                  <a:lnTo>
                    <a:pt x="495" y="3159"/>
                  </a:lnTo>
                  <a:lnTo>
                    <a:pt x="514" y="3191"/>
                  </a:lnTo>
                  <a:lnTo>
                    <a:pt x="541" y="3212"/>
                  </a:lnTo>
                  <a:lnTo>
                    <a:pt x="608" y="3233"/>
                  </a:lnTo>
                  <a:lnTo>
                    <a:pt x="627" y="3264"/>
                  </a:lnTo>
                  <a:lnTo>
                    <a:pt x="634" y="3296"/>
                  </a:lnTo>
                  <a:lnTo>
                    <a:pt x="634" y="3338"/>
                  </a:lnTo>
                  <a:lnTo>
                    <a:pt x="634" y="3422"/>
                  </a:lnTo>
                  <a:lnTo>
                    <a:pt x="634" y="3454"/>
                  </a:lnTo>
                  <a:lnTo>
                    <a:pt x="661" y="3559"/>
                  </a:lnTo>
                  <a:lnTo>
                    <a:pt x="700" y="3580"/>
                  </a:lnTo>
                  <a:lnTo>
                    <a:pt x="740" y="3643"/>
                  </a:lnTo>
                  <a:lnTo>
                    <a:pt x="740" y="3675"/>
                  </a:lnTo>
                  <a:lnTo>
                    <a:pt x="747" y="3717"/>
                  </a:lnTo>
                  <a:lnTo>
                    <a:pt x="747" y="3759"/>
                  </a:lnTo>
                  <a:lnTo>
                    <a:pt x="747" y="3791"/>
                  </a:lnTo>
                  <a:lnTo>
                    <a:pt x="747" y="3875"/>
                  </a:lnTo>
                  <a:lnTo>
                    <a:pt x="747" y="3991"/>
                  </a:lnTo>
                  <a:lnTo>
                    <a:pt x="747" y="4022"/>
                  </a:lnTo>
                  <a:lnTo>
                    <a:pt x="747" y="4054"/>
                  </a:lnTo>
                  <a:lnTo>
                    <a:pt x="753" y="4086"/>
                  </a:lnTo>
                  <a:lnTo>
                    <a:pt x="753" y="4117"/>
                  </a:lnTo>
                  <a:lnTo>
                    <a:pt x="769" y="4180"/>
                  </a:lnTo>
                  <a:lnTo>
                    <a:pt x="13" y="4180"/>
                  </a:lnTo>
                  <a:lnTo>
                    <a:pt x="0" y="0"/>
                  </a:lnTo>
                </a:path>
              </a:pathLst>
            </a:custGeom>
            <a:gradFill rotWithShape="0">
              <a:gsLst>
                <a:gs pos="0">
                  <a:schemeClr val="bg2"/>
                </a:gs>
                <a:gs pos="100000">
                  <a:schemeClr val="bg1"/>
                </a:gs>
              </a:gsLst>
              <a:lin ang="0" scaled="1"/>
            </a:gra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sp>
          <p:nvSpPr>
            <p:cNvPr id="9220" name="Freeform 4"/>
            <p:cNvSpPr>
              <a:spLocks/>
            </p:cNvSpPr>
            <p:nvPr/>
          </p:nvSpPr>
          <p:spPr bwMode="auto">
            <a:xfrm>
              <a:off x="0" y="0"/>
              <a:ext cx="1027" cy="4320"/>
            </a:xfrm>
            <a:custGeom>
              <a:avLst/>
              <a:gdLst/>
              <a:ahLst/>
              <a:cxnLst>
                <a:cxn ang="0">
                  <a:pos x="726" y="0"/>
                </a:cxn>
                <a:cxn ang="0">
                  <a:pos x="787" y="23"/>
                </a:cxn>
                <a:cxn ang="0">
                  <a:pos x="826" y="65"/>
                </a:cxn>
                <a:cxn ang="0">
                  <a:pos x="853" y="170"/>
                </a:cxn>
                <a:cxn ang="0">
                  <a:pos x="886" y="339"/>
                </a:cxn>
                <a:cxn ang="0">
                  <a:pos x="959" y="465"/>
                </a:cxn>
                <a:cxn ang="0">
                  <a:pos x="1026" y="518"/>
                </a:cxn>
                <a:cxn ang="0">
                  <a:pos x="1026" y="644"/>
                </a:cxn>
                <a:cxn ang="0">
                  <a:pos x="1026" y="749"/>
                </a:cxn>
                <a:cxn ang="0">
                  <a:pos x="1012" y="897"/>
                </a:cxn>
                <a:cxn ang="0">
                  <a:pos x="999" y="1012"/>
                </a:cxn>
                <a:cxn ang="0">
                  <a:pos x="972" y="1055"/>
                </a:cxn>
                <a:cxn ang="0">
                  <a:pos x="919" y="1107"/>
                </a:cxn>
                <a:cxn ang="0">
                  <a:pos x="886" y="1160"/>
                </a:cxn>
                <a:cxn ang="0">
                  <a:pos x="806" y="1191"/>
                </a:cxn>
                <a:cxn ang="0">
                  <a:pos x="793" y="1339"/>
                </a:cxn>
                <a:cxn ang="0">
                  <a:pos x="793" y="1413"/>
                </a:cxn>
                <a:cxn ang="0">
                  <a:pos x="793" y="1549"/>
                </a:cxn>
                <a:cxn ang="0">
                  <a:pos x="793" y="1655"/>
                </a:cxn>
                <a:cxn ang="0">
                  <a:pos x="847" y="1844"/>
                </a:cxn>
                <a:cxn ang="0">
                  <a:pos x="860" y="1939"/>
                </a:cxn>
                <a:cxn ang="0">
                  <a:pos x="840" y="2023"/>
                </a:cxn>
                <a:cxn ang="0">
                  <a:pos x="813" y="2118"/>
                </a:cxn>
                <a:cxn ang="0">
                  <a:pos x="793" y="2244"/>
                </a:cxn>
                <a:cxn ang="0">
                  <a:pos x="773" y="2371"/>
                </a:cxn>
                <a:cxn ang="0">
                  <a:pos x="760" y="2465"/>
                </a:cxn>
                <a:cxn ang="0">
                  <a:pos x="661" y="2518"/>
                </a:cxn>
                <a:cxn ang="0">
                  <a:pos x="568" y="2634"/>
                </a:cxn>
                <a:cxn ang="0">
                  <a:pos x="508" y="2729"/>
                </a:cxn>
                <a:cxn ang="0">
                  <a:pos x="495" y="2834"/>
                </a:cxn>
                <a:cxn ang="0">
                  <a:pos x="495" y="2981"/>
                </a:cxn>
                <a:cxn ang="0">
                  <a:pos x="495" y="3129"/>
                </a:cxn>
                <a:cxn ang="0">
                  <a:pos x="514" y="3192"/>
                </a:cxn>
                <a:cxn ang="0">
                  <a:pos x="608" y="3234"/>
                </a:cxn>
                <a:cxn ang="0">
                  <a:pos x="634" y="3297"/>
                </a:cxn>
                <a:cxn ang="0">
                  <a:pos x="634" y="3423"/>
                </a:cxn>
                <a:cxn ang="0">
                  <a:pos x="661" y="3560"/>
                </a:cxn>
                <a:cxn ang="0">
                  <a:pos x="740" y="3644"/>
                </a:cxn>
                <a:cxn ang="0">
                  <a:pos x="747" y="3718"/>
                </a:cxn>
                <a:cxn ang="0">
                  <a:pos x="747" y="3792"/>
                </a:cxn>
                <a:cxn ang="0">
                  <a:pos x="747" y="3992"/>
                </a:cxn>
                <a:cxn ang="0">
                  <a:pos x="747" y="4055"/>
                </a:cxn>
                <a:cxn ang="0">
                  <a:pos x="753" y="4118"/>
                </a:cxn>
                <a:cxn ang="0">
                  <a:pos x="760" y="4181"/>
                </a:cxn>
                <a:cxn ang="0">
                  <a:pos x="740" y="4297"/>
                </a:cxn>
                <a:cxn ang="0">
                  <a:pos x="0" y="4319"/>
                </a:cxn>
              </a:cxnLst>
              <a:rect l="0" t="0" r="r" b="b"/>
              <a:pathLst>
                <a:path w="1027" h="4320">
                  <a:moveTo>
                    <a:pt x="0" y="0"/>
                  </a:moveTo>
                  <a:lnTo>
                    <a:pt x="726" y="0"/>
                  </a:lnTo>
                  <a:lnTo>
                    <a:pt x="740" y="0"/>
                  </a:lnTo>
                  <a:lnTo>
                    <a:pt x="787" y="23"/>
                  </a:lnTo>
                  <a:lnTo>
                    <a:pt x="806" y="54"/>
                  </a:lnTo>
                  <a:lnTo>
                    <a:pt x="826" y="65"/>
                  </a:lnTo>
                  <a:lnTo>
                    <a:pt x="840" y="128"/>
                  </a:lnTo>
                  <a:lnTo>
                    <a:pt x="853" y="170"/>
                  </a:lnTo>
                  <a:lnTo>
                    <a:pt x="873" y="254"/>
                  </a:lnTo>
                  <a:lnTo>
                    <a:pt x="886" y="339"/>
                  </a:lnTo>
                  <a:lnTo>
                    <a:pt x="906" y="423"/>
                  </a:lnTo>
                  <a:lnTo>
                    <a:pt x="959" y="465"/>
                  </a:lnTo>
                  <a:lnTo>
                    <a:pt x="1012" y="486"/>
                  </a:lnTo>
                  <a:lnTo>
                    <a:pt x="1026" y="518"/>
                  </a:lnTo>
                  <a:lnTo>
                    <a:pt x="1026" y="581"/>
                  </a:lnTo>
                  <a:lnTo>
                    <a:pt x="1026" y="644"/>
                  </a:lnTo>
                  <a:lnTo>
                    <a:pt x="1026" y="707"/>
                  </a:lnTo>
                  <a:lnTo>
                    <a:pt x="1026" y="749"/>
                  </a:lnTo>
                  <a:lnTo>
                    <a:pt x="1019" y="833"/>
                  </a:lnTo>
                  <a:lnTo>
                    <a:pt x="1012" y="897"/>
                  </a:lnTo>
                  <a:lnTo>
                    <a:pt x="1005" y="981"/>
                  </a:lnTo>
                  <a:lnTo>
                    <a:pt x="999" y="1012"/>
                  </a:lnTo>
                  <a:lnTo>
                    <a:pt x="986" y="1034"/>
                  </a:lnTo>
                  <a:lnTo>
                    <a:pt x="972" y="1055"/>
                  </a:lnTo>
                  <a:lnTo>
                    <a:pt x="959" y="1086"/>
                  </a:lnTo>
                  <a:lnTo>
                    <a:pt x="919" y="1107"/>
                  </a:lnTo>
                  <a:lnTo>
                    <a:pt x="899" y="1128"/>
                  </a:lnTo>
                  <a:lnTo>
                    <a:pt x="886" y="1160"/>
                  </a:lnTo>
                  <a:lnTo>
                    <a:pt x="847" y="1170"/>
                  </a:lnTo>
                  <a:lnTo>
                    <a:pt x="806" y="1191"/>
                  </a:lnTo>
                  <a:lnTo>
                    <a:pt x="800" y="1255"/>
                  </a:lnTo>
                  <a:lnTo>
                    <a:pt x="793" y="1339"/>
                  </a:lnTo>
                  <a:lnTo>
                    <a:pt x="793" y="1370"/>
                  </a:lnTo>
                  <a:lnTo>
                    <a:pt x="793" y="1413"/>
                  </a:lnTo>
                  <a:lnTo>
                    <a:pt x="793" y="1518"/>
                  </a:lnTo>
                  <a:lnTo>
                    <a:pt x="793" y="1549"/>
                  </a:lnTo>
                  <a:lnTo>
                    <a:pt x="793" y="1613"/>
                  </a:lnTo>
                  <a:lnTo>
                    <a:pt x="793" y="1655"/>
                  </a:lnTo>
                  <a:lnTo>
                    <a:pt x="806" y="1760"/>
                  </a:lnTo>
                  <a:lnTo>
                    <a:pt x="847" y="1844"/>
                  </a:lnTo>
                  <a:lnTo>
                    <a:pt x="860" y="1876"/>
                  </a:lnTo>
                  <a:lnTo>
                    <a:pt x="860" y="1939"/>
                  </a:lnTo>
                  <a:lnTo>
                    <a:pt x="853" y="1981"/>
                  </a:lnTo>
                  <a:lnTo>
                    <a:pt x="840" y="2023"/>
                  </a:lnTo>
                  <a:lnTo>
                    <a:pt x="826" y="2086"/>
                  </a:lnTo>
                  <a:lnTo>
                    <a:pt x="813" y="2118"/>
                  </a:lnTo>
                  <a:lnTo>
                    <a:pt x="800" y="2149"/>
                  </a:lnTo>
                  <a:lnTo>
                    <a:pt x="793" y="2244"/>
                  </a:lnTo>
                  <a:lnTo>
                    <a:pt x="780" y="2307"/>
                  </a:lnTo>
                  <a:lnTo>
                    <a:pt x="773" y="2371"/>
                  </a:lnTo>
                  <a:lnTo>
                    <a:pt x="766" y="2434"/>
                  </a:lnTo>
                  <a:lnTo>
                    <a:pt x="760" y="2465"/>
                  </a:lnTo>
                  <a:lnTo>
                    <a:pt x="714" y="2497"/>
                  </a:lnTo>
                  <a:lnTo>
                    <a:pt x="661" y="2518"/>
                  </a:lnTo>
                  <a:lnTo>
                    <a:pt x="634" y="2550"/>
                  </a:lnTo>
                  <a:lnTo>
                    <a:pt x="568" y="2634"/>
                  </a:lnTo>
                  <a:lnTo>
                    <a:pt x="514" y="2697"/>
                  </a:lnTo>
                  <a:lnTo>
                    <a:pt x="508" y="2729"/>
                  </a:lnTo>
                  <a:lnTo>
                    <a:pt x="495" y="2771"/>
                  </a:lnTo>
                  <a:lnTo>
                    <a:pt x="495" y="2834"/>
                  </a:lnTo>
                  <a:lnTo>
                    <a:pt x="495" y="2918"/>
                  </a:lnTo>
                  <a:lnTo>
                    <a:pt x="495" y="2981"/>
                  </a:lnTo>
                  <a:lnTo>
                    <a:pt x="495" y="3065"/>
                  </a:lnTo>
                  <a:lnTo>
                    <a:pt x="495" y="3129"/>
                  </a:lnTo>
                  <a:lnTo>
                    <a:pt x="495" y="3160"/>
                  </a:lnTo>
                  <a:lnTo>
                    <a:pt x="514" y="3192"/>
                  </a:lnTo>
                  <a:lnTo>
                    <a:pt x="541" y="3213"/>
                  </a:lnTo>
                  <a:lnTo>
                    <a:pt x="608" y="3234"/>
                  </a:lnTo>
                  <a:lnTo>
                    <a:pt x="627" y="3265"/>
                  </a:lnTo>
                  <a:lnTo>
                    <a:pt x="634" y="3297"/>
                  </a:lnTo>
                  <a:lnTo>
                    <a:pt x="634" y="3339"/>
                  </a:lnTo>
                  <a:lnTo>
                    <a:pt x="634" y="3423"/>
                  </a:lnTo>
                  <a:lnTo>
                    <a:pt x="634" y="3455"/>
                  </a:lnTo>
                  <a:lnTo>
                    <a:pt x="661" y="3560"/>
                  </a:lnTo>
                  <a:lnTo>
                    <a:pt x="700" y="3581"/>
                  </a:lnTo>
                  <a:lnTo>
                    <a:pt x="740" y="3644"/>
                  </a:lnTo>
                  <a:lnTo>
                    <a:pt x="740" y="3676"/>
                  </a:lnTo>
                  <a:lnTo>
                    <a:pt x="747" y="3718"/>
                  </a:lnTo>
                  <a:lnTo>
                    <a:pt x="747" y="3760"/>
                  </a:lnTo>
                  <a:lnTo>
                    <a:pt x="747" y="3792"/>
                  </a:lnTo>
                  <a:lnTo>
                    <a:pt x="747" y="3876"/>
                  </a:lnTo>
                  <a:lnTo>
                    <a:pt x="747" y="3992"/>
                  </a:lnTo>
                  <a:lnTo>
                    <a:pt x="747" y="4023"/>
                  </a:lnTo>
                  <a:lnTo>
                    <a:pt x="747" y="4055"/>
                  </a:lnTo>
                  <a:lnTo>
                    <a:pt x="753" y="4087"/>
                  </a:lnTo>
                  <a:lnTo>
                    <a:pt x="753" y="4118"/>
                  </a:lnTo>
                  <a:lnTo>
                    <a:pt x="760" y="4150"/>
                  </a:lnTo>
                  <a:lnTo>
                    <a:pt x="760" y="4181"/>
                  </a:lnTo>
                  <a:lnTo>
                    <a:pt x="747" y="4266"/>
                  </a:lnTo>
                  <a:lnTo>
                    <a:pt x="740" y="4297"/>
                  </a:lnTo>
                  <a:lnTo>
                    <a:pt x="727" y="4319"/>
                  </a:lnTo>
                  <a:lnTo>
                    <a:pt x="0" y="4319"/>
                  </a:lnTo>
                  <a:lnTo>
                    <a:pt x="0" y="0"/>
                  </a:lnTo>
                </a:path>
              </a:pathLst>
            </a:custGeom>
            <a:blipFill dpi="0" rotWithShape="0">
              <a:blip r:embed="rId13" cstate="print"/>
              <a:srcRect/>
              <a:tile tx="0" ty="0" sx="100000" sy="100000" flip="none" algn="tl"/>
            </a:blip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grpSp>
      <p:grpSp>
        <p:nvGrpSpPr>
          <p:cNvPr id="1027" name="Group 5"/>
          <p:cNvGrpSpPr>
            <a:grpSpLocks/>
          </p:cNvGrpSpPr>
          <p:nvPr/>
        </p:nvGrpSpPr>
        <p:grpSpPr bwMode="auto">
          <a:xfrm>
            <a:off x="554038" y="0"/>
            <a:ext cx="1081087" cy="6859588"/>
            <a:chOff x="349" y="0"/>
            <a:chExt cx="681" cy="4321"/>
          </a:xfrm>
        </p:grpSpPr>
        <p:sp>
          <p:nvSpPr>
            <p:cNvPr id="9222" name="Freeform 6"/>
            <p:cNvSpPr>
              <a:spLocks/>
            </p:cNvSpPr>
            <p:nvPr/>
          </p:nvSpPr>
          <p:spPr bwMode="auto">
            <a:xfrm>
              <a:off x="661" y="479"/>
              <a:ext cx="369" cy="1340"/>
            </a:xfrm>
            <a:custGeom>
              <a:avLst/>
              <a:gdLst/>
              <a:ahLst/>
              <a:cxnLst>
                <a:cxn ang="0">
                  <a:pos x="306" y="73"/>
                </a:cxn>
                <a:cxn ang="0">
                  <a:pos x="299" y="136"/>
                </a:cxn>
                <a:cxn ang="0">
                  <a:pos x="299" y="200"/>
                </a:cxn>
                <a:cxn ang="0">
                  <a:pos x="285" y="263"/>
                </a:cxn>
                <a:cxn ang="0">
                  <a:pos x="285" y="326"/>
                </a:cxn>
                <a:cxn ang="0">
                  <a:pos x="279" y="379"/>
                </a:cxn>
                <a:cxn ang="0">
                  <a:pos x="266" y="442"/>
                </a:cxn>
                <a:cxn ang="0">
                  <a:pos x="219" y="463"/>
                </a:cxn>
                <a:cxn ang="0">
                  <a:pos x="179" y="463"/>
                </a:cxn>
                <a:cxn ang="0">
                  <a:pos x="139" y="526"/>
                </a:cxn>
                <a:cxn ang="0">
                  <a:pos x="99" y="536"/>
                </a:cxn>
                <a:cxn ang="0">
                  <a:pos x="60" y="579"/>
                </a:cxn>
                <a:cxn ang="0">
                  <a:pos x="39" y="642"/>
                </a:cxn>
                <a:cxn ang="0">
                  <a:pos x="53" y="705"/>
                </a:cxn>
                <a:cxn ang="0">
                  <a:pos x="26" y="758"/>
                </a:cxn>
                <a:cxn ang="0">
                  <a:pos x="0" y="842"/>
                </a:cxn>
                <a:cxn ang="0">
                  <a:pos x="39" y="884"/>
                </a:cxn>
                <a:cxn ang="0">
                  <a:pos x="53" y="937"/>
                </a:cxn>
                <a:cxn ang="0">
                  <a:pos x="39" y="1010"/>
                </a:cxn>
                <a:cxn ang="0">
                  <a:pos x="26" y="1073"/>
                </a:cxn>
                <a:cxn ang="0">
                  <a:pos x="26" y="1137"/>
                </a:cxn>
                <a:cxn ang="0">
                  <a:pos x="73" y="1189"/>
                </a:cxn>
                <a:cxn ang="0">
                  <a:pos x="86" y="1252"/>
                </a:cxn>
                <a:cxn ang="0">
                  <a:pos x="126" y="1284"/>
                </a:cxn>
                <a:cxn ang="0">
                  <a:pos x="151" y="1312"/>
                </a:cxn>
                <a:cxn ang="0">
                  <a:pos x="134" y="1228"/>
                </a:cxn>
                <a:cxn ang="0">
                  <a:pos x="130" y="1129"/>
                </a:cxn>
                <a:cxn ang="0">
                  <a:pos x="127" y="997"/>
                </a:cxn>
                <a:cxn ang="0">
                  <a:pos x="134" y="823"/>
                </a:cxn>
                <a:cxn ang="0">
                  <a:pos x="142" y="736"/>
                </a:cxn>
                <a:cxn ang="0">
                  <a:pos x="185" y="700"/>
                </a:cxn>
                <a:cxn ang="0">
                  <a:pos x="242" y="652"/>
                </a:cxn>
                <a:cxn ang="0">
                  <a:pos x="290" y="619"/>
                </a:cxn>
                <a:cxn ang="0">
                  <a:pos x="340" y="538"/>
                </a:cxn>
                <a:cxn ang="0">
                  <a:pos x="352" y="430"/>
                </a:cxn>
                <a:cxn ang="0">
                  <a:pos x="364" y="298"/>
                </a:cxn>
                <a:cxn ang="0">
                  <a:pos x="364" y="226"/>
                </a:cxn>
                <a:cxn ang="0">
                  <a:pos x="368" y="124"/>
                </a:cxn>
                <a:cxn ang="0">
                  <a:pos x="338" y="52"/>
                </a:cxn>
                <a:cxn ang="0">
                  <a:pos x="326" y="0"/>
                </a:cxn>
              </a:cxnLst>
              <a:rect l="0" t="0" r="r" b="b"/>
              <a:pathLst>
                <a:path w="369" h="1340">
                  <a:moveTo>
                    <a:pt x="361" y="58"/>
                  </a:moveTo>
                  <a:lnTo>
                    <a:pt x="306" y="73"/>
                  </a:lnTo>
                  <a:lnTo>
                    <a:pt x="306" y="105"/>
                  </a:lnTo>
                  <a:lnTo>
                    <a:pt x="299" y="136"/>
                  </a:lnTo>
                  <a:lnTo>
                    <a:pt x="299" y="168"/>
                  </a:lnTo>
                  <a:lnTo>
                    <a:pt x="299" y="200"/>
                  </a:lnTo>
                  <a:lnTo>
                    <a:pt x="292" y="231"/>
                  </a:lnTo>
                  <a:lnTo>
                    <a:pt x="285" y="263"/>
                  </a:lnTo>
                  <a:lnTo>
                    <a:pt x="285" y="294"/>
                  </a:lnTo>
                  <a:lnTo>
                    <a:pt x="285" y="326"/>
                  </a:lnTo>
                  <a:lnTo>
                    <a:pt x="285" y="357"/>
                  </a:lnTo>
                  <a:lnTo>
                    <a:pt x="279" y="379"/>
                  </a:lnTo>
                  <a:lnTo>
                    <a:pt x="272" y="410"/>
                  </a:lnTo>
                  <a:lnTo>
                    <a:pt x="266" y="442"/>
                  </a:lnTo>
                  <a:lnTo>
                    <a:pt x="239" y="463"/>
                  </a:lnTo>
                  <a:lnTo>
                    <a:pt x="219" y="463"/>
                  </a:lnTo>
                  <a:lnTo>
                    <a:pt x="199" y="463"/>
                  </a:lnTo>
                  <a:lnTo>
                    <a:pt x="179" y="463"/>
                  </a:lnTo>
                  <a:lnTo>
                    <a:pt x="159" y="505"/>
                  </a:lnTo>
                  <a:lnTo>
                    <a:pt x="139" y="526"/>
                  </a:lnTo>
                  <a:lnTo>
                    <a:pt x="119" y="526"/>
                  </a:lnTo>
                  <a:lnTo>
                    <a:pt x="99" y="536"/>
                  </a:lnTo>
                  <a:lnTo>
                    <a:pt x="79" y="558"/>
                  </a:lnTo>
                  <a:lnTo>
                    <a:pt x="60" y="579"/>
                  </a:lnTo>
                  <a:lnTo>
                    <a:pt x="46" y="610"/>
                  </a:lnTo>
                  <a:lnTo>
                    <a:pt x="39" y="642"/>
                  </a:lnTo>
                  <a:lnTo>
                    <a:pt x="39" y="673"/>
                  </a:lnTo>
                  <a:lnTo>
                    <a:pt x="53" y="705"/>
                  </a:lnTo>
                  <a:lnTo>
                    <a:pt x="39" y="736"/>
                  </a:lnTo>
                  <a:lnTo>
                    <a:pt x="26" y="758"/>
                  </a:lnTo>
                  <a:lnTo>
                    <a:pt x="6" y="800"/>
                  </a:lnTo>
                  <a:lnTo>
                    <a:pt x="0" y="842"/>
                  </a:lnTo>
                  <a:lnTo>
                    <a:pt x="19" y="873"/>
                  </a:lnTo>
                  <a:lnTo>
                    <a:pt x="39" y="884"/>
                  </a:lnTo>
                  <a:lnTo>
                    <a:pt x="46" y="915"/>
                  </a:lnTo>
                  <a:lnTo>
                    <a:pt x="53" y="937"/>
                  </a:lnTo>
                  <a:lnTo>
                    <a:pt x="53" y="968"/>
                  </a:lnTo>
                  <a:lnTo>
                    <a:pt x="39" y="1010"/>
                  </a:lnTo>
                  <a:lnTo>
                    <a:pt x="39" y="1042"/>
                  </a:lnTo>
                  <a:lnTo>
                    <a:pt x="26" y="1073"/>
                  </a:lnTo>
                  <a:lnTo>
                    <a:pt x="19" y="1105"/>
                  </a:lnTo>
                  <a:lnTo>
                    <a:pt x="26" y="1137"/>
                  </a:lnTo>
                  <a:lnTo>
                    <a:pt x="53" y="1158"/>
                  </a:lnTo>
                  <a:lnTo>
                    <a:pt x="73" y="1189"/>
                  </a:lnTo>
                  <a:lnTo>
                    <a:pt x="79" y="1221"/>
                  </a:lnTo>
                  <a:lnTo>
                    <a:pt x="86" y="1252"/>
                  </a:lnTo>
                  <a:lnTo>
                    <a:pt x="106" y="1263"/>
                  </a:lnTo>
                  <a:lnTo>
                    <a:pt x="126" y="1284"/>
                  </a:lnTo>
                  <a:lnTo>
                    <a:pt x="161" y="1339"/>
                  </a:lnTo>
                  <a:lnTo>
                    <a:pt x="151" y="1312"/>
                  </a:lnTo>
                  <a:lnTo>
                    <a:pt x="142" y="1261"/>
                  </a:lnTo>
                  <a:lnTo>
                    <a:pt x="134" y="1228"/>
                  </a:lnTo>
                  <a:lnTo>
                    <a:pt x="127" y="1165"/>
                  </a:lnTo>
                  <a:lnTo>
                    <a:pt x="130" y="1129"/>
                  </a:lnTo>
                  <a:lnTo>
                    <a:pt x="127" y="1087"/>
                  </a:lnTo>
                  <a:lnTo>
                    <a:pt x="127" y="997"/>
                  </a:lnTo>
                  <a:lnTo>
                    <a:pt x="130" y="910"/>
                  </a:lnTo>
                  <a:lnTo>
                    <a:pt x="134" y="823"/>
                  </a:lnTo>
                  <a:lnTo>
                    <a:pt x="134" y="787"/>
                  </a:lnTo>
                  <a:lnTo>
                    <a:pt x="142" y="736"/>
                  </a:lnTo>
                  <a:lnTo>
                    <a:pt x="158" y="709"/>
                  </a:lnTo>
                  <a:lnTo>
                    <a:pt x="185" y="700"/>
                  </a:lnTo>
                  <a:lnTo>
                    <a:pt x="223" y="688"/>
                  </a:lnTo>
                  <a:lnTo>
                    <a:pt x="242" y="652"/>
                  </a:lnTo>
                  <a:lnTo>
                    <a:pt x="263" y="628"/>
                  </a:lnTo>
                  <a:lnTo>
                    <a:pt x="290" y="619"/>
                  </a:lnTo>
                  <a:lnTo>
                    <a:pt x="304" y="592"/>
                  </a:lnTo>
                  <a:lnTo>
                    <a:pt x="340" y="538"/>
                  </a:lnTo>
                  <a:lnTo>
                    <a:pt x="340" y="496"/>
                  </a:lnTo>
                  <a:lnTo>
                    <a:pt x="352" y="430"/>
                  </a:lnTo>
                  <a:lnTo>
                    <a:pt x="359" y="358"/>
                  </a:lnTo>
                  <a:lnTo>
                    <a:pt x="364" y="298"/>
                  </a:lnTo>
                  <a:lnTo>
                    <a:pt x="364" y="262"/>
                  </a:lnTo>
                  <a:lnTo>
                    <a:pt x="364" y="226"/>
                  </a:lnTo>
                  <a:lnTo>
                    <a:pt x="368" y="184"/>
                  </a:lnTo>
                  <a:lnTo>
                    <a:pt x="368" y="124"/>
                  </a:lnTo>
                  <a:lnTo>
                    <a:pt x="364" y="94"/>
                  </a:lnTo>
                  <a:lnTo>
                    <a:pt x="338" y="52"/>
                  </a:lnTo>
                  <a:lnTo>
                    <a:pt x="345" y="10"/>
                  </a:lnTo>
                  <a:lnTo>
                    <a:pt x="326" y="0"/>
                  </a:lnTo>
                  <a:lnTo>
                    <a:pt x="338" y="4"/>
                  </a:lnTo>
                </a:path>
              </a:pathLst>
            </a:custGeom>
            <a:solidFill>
              <a:srgbClr val="393939">
                <a:alpha val="50000"/>
              </a:srgbClr>
            </a:soli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sp>
          <p:nvSpPr>
            <p:cNvPr id="9223" name="Freeform 7"/>
            <p:cNvSpPr>
              <a:spLocks/>
            </p:cNvSpPr>
            <p:nvPr/>
          </p:nvSpPr>
          <p:spPr bwMode="auto">
            <a:xfrm>
              <a:off x="349" y="1824"/>
              <a:ext cx="513" cy="1378"/>
            </a:xfrm>
            <a:custGeom>
              <a:avLst/>
              <a:gdLst/>
              <a:ahLst/>
              <a:cxnLst>
                <a:cxn ang="0">
                  <a:pos x="477" y="61"/>
                </a:cxn>
                <a:cxn ang="0">
                  <a:pos x="451" y="114"/>
                </a:cxn>
                <a:cxn ang="0">
                  <a:pos x="444" y="167"/>
                </a:cxn>
                <a:cxn ang="0">
                  <a:pos x="444" y="230"/>
                </a:cxn>
                <a:cxn ang="0">
                  <a:pos x="424" y="282"/>
                </a:cxn>
                <a:cxn ang="0">
                  <a:pos x="385" y="303"/>
                </a:cxn>
                <a:cxn ang="0">
                  <a:pos x="358" y="346"/>
                </a:cxn>
                <a:cxn ang="0">
                  <a:pos x="358" y="409"/>
                </a:cxn>
                <a:cxn ang="0">
                  <a:pos x="318" y="440"/>
                </a:cxn>
                <a:cxn ang="0">
                  <a:pos x="265" y="493"/>
                </a:cxn>
                <a:cxn ang="0">
                  <a:pos x="186" y="567"/>
                </a:cxn>
                <a:cxn ang="0">
                  <a:pos x="179" y="672"/>
                </a:cxn>
                <a:cxn ang="0">
                  <a:pos x="133" y="682"/>
                </a:cxn>
                <a:cxn ang="0">
                  <a:pos x="73" y="725"/>
                </a:cxn>
                <a:cxn ang="0">
                  <a:pos x="33" y="809"/>
                </a:cxn>
                <a:cxn ang="0">
                  <a:pos x="13" y="935"/>
                </a:cxn>
                <a:cxn ang="0">
                  <a:pos x="0" y="1030"/>
                </a:cxn>
                <a:cxn ang="0">
                  <a:pos x="13" y="1156"/>
                </a:cxn>
                <a:cxn ang="0">
                  <a:pos x="33" y="1304"/>
                </a:cxn>
                <a:cxn ang="0">
                  <a:pos x="73" y="1377"/>
                </a:cxn>
                <a:cxn ang="0">
                  <a:pos x="133" y="1377"/>
                </a:cxn>
                <a:cxn ang="0">
                  <a:pos x="146" y="1313"/>
                </a:cxn>
                <a:cxn ang="0">
                  <a:pos x="146" y="1178"/>
                </a:cxn>
                <a:cxn ang="0">
                  <a:pos x="143" y="1049"/>
                </a:cxn>
                <a:cxn ang="0">
                  <a:pos x="155" y="923"/>
                </a:cxn>
                <a:cxn ang="0">
                  <a:pos x="196" y="842"/>
                </a:cxn>
                <a:cxn ang="0">
                  <a:pos x="238" y="779"/>
                </a:cxn>
                <a:cxn ang="0">
                  <a:pos x="286" y="728"/>
                </a:cxn>
                <a:cxn ang="0">
                  <a:pos x="341" y="689"/>
                </a:cxn>
                <a:cxn ang="0">
                  <a:pos x="380" y="665"/>
                </a:cxn>
                <a:cxn ang="0">
                  <a:pos x="416" y="620"/>
                </a:cxn>
                <a:cxn ang="0">
                  <a:pos x="421" y="548"/>
                </a:cxn>
                <a:cxn ang="0">
                  <a:pos x="443" y="419"/>
                </a:cxn>
                <a:cxn ang="0">
                  <a:pos x="455" y="320"/>
                </a:cxn>
                <a:cxn ang="0">
                  <a:pos x="481" y="266"/>
                </a:cxn>
                <a:cxn ang="0">
                  <a:pos x="491" y="206"/>
                </a:cxn>
                <a:cxn ang="0">
                  <a:pos x="512" y="128"/>
                </a:cxn>
                <a:cxn ang="0">
                  <a:pos x="498" y="0"/>
                </a:cxn>
              </a:cxnLst>
              <a:rect l="0" t="0" r="r" b="b"/>
              <a:pathLst>
                <a:path w="513" h="1378">
                  <a:moveTo>
                    <a:pt x="498" y="0"/>
                  </a:moveTo>
                  <a:lnTo>
                    <a:pt x="477" y="61"/>
                  </a:lnTo>
                  <a:lnTo>
                    <a:pt x="471" y="93"/>
                  </a:lnTo>
                  <a:lnTo>
                    <a:pt x="451" y="114"/>
                  </a:lnTo>
                  <a:lnTo>
                    <a:pt x="444" y="145"/>
                  </a:lnTo>
                  <a:lnTo>
                    <a:pt x="444" y="167"/>
                  </a:lnTo>
                  <a:lnTo>
                    <a:pt x="451" y="198"/>
                  </a:lnTo>
                  <a:lnTo>
                    <a:pt x="444" y="230"/>
                  </a:lnTo>
                  <a:lnTo>
                    <a:pt x="444" y="261"/>
                  </a:lnTo>
                  <a:lnTo>
                    <a:pt x="424" y="282"/>
                  </a:lnTo>
                  <a:lnTo>
                    <a:pt x="404" y="293"/>
                  </a:lnTo>
                  <a:lnTo>
                    <a:pt x="385" y="303"/>
                  </a:lnTo>
                  <a:lnTo>
                    <a:pt x="358" y="324"/>
                  </a:lnTo>
                  <a:lnTo>
                    <a:pt x="358" y="346"/>
                  </a:lnTo>
                  <a:lnTo>
                    <a:pt x="358" y="377"/>
                  </a:lnTo>
                  <a:lnTo>
                    <a:pt x="358" y="409"/>
                  </a:lnTo>
                  <a:lnTo>
                    <a:pt x="344" y="419"/>
                  </a:lnTo>
                  <a:lnTo>
                    <a:pt x="318" y="440"/>
                  </a:lnTo>
                  <a:lnTo>
                    <a:pt x="285" y="493"/>
                  </a:lnTo>
                  <a:lnTo>
                    <a:pt x="265" y="493"/>
                  </a:lnTo>
                  <a:lnTo>
                    <a:pt x="225" y="514"/>
                  </a:lnTo>
                  <a:lnTo>
                    <a:pt x="186" y="567"/>
                  </a:lnTo>
                  <a:lnTo>
                    <a:pt x="186" y="598"/>
                  </a:lnTo>
                  <a:lnTo>
                    <a:pt x="179" y="672"/>
                  </a:lnTo>
                  <a:lnTo>
                    <a:pt x="152" y="682"/>
                  </a:lnTo>
                  <a:lnTo>
                    <a:pt x="133" y="682"/>
                  </a:lnTo>
                  <a:lnTo>
                    <a:pt x="112" y="703"/>
                  </a:lnTo>
                  <a:lnTo>
                    <a:pt x="73" y="725"/>
                  </a:lnTo>
                  <a:lnTo>
                    <a:pt x="33" y="777"/>
                  </a:lnTo>
                  <a:lnTo>
                    <a:pt x="33" y="809"/>
                  </a:lnTo>
                  <a:lnTo>
                    <a:pt x="39" y="872"/>
                  </a:lnTo>
                  <a:lnTo>
                    <a:pt x="13" y="935"/>
                  </a:lnTo>
                  <a:lnTo>
                    <a:pt x="0" y="967"/>
                  </a:lnTo>
                  <a:lnTo>
                    <a:pt x="0" y="1030"/>
                  </a:lnTo>
                  <a:lnTo>
                    <a:pt x="6" y="1093"/>
                  </a:lnTo>
                  <a:lnTo>
                    <a:pt x="13" y="1156"/>
                  </a:lnTo>
                  <a:lnTo>
                    <a:pt x="13" y="1240"/>
                  </a:lnTo>
                  <a:lnTo>
                    <a:pt x="33" y="1304"/>
                  </a:lnTo>
                  <a:lnTo>
                    <a:pt x="33" y="1367"/>
                  </a:lnTo>
                  <a:lnTo>
                    <a:pt x="73" y="1377"/>
                  </a:lnTo>
                  <a:lnTo>
                    <a:pt x="93" y="1377"/>
                  </a:lnTo>
                  <a:lnTo>
                    <a:pt x="133" y="1377"/>
                  </a:lnTo>
                  <a:lnTo>
                    <a:pt x="143" y="1358"/>
                  </a:lnTo>
                  <a:lnTo>
                    <a:pt x="146" y="1313"/>
                  </a:lnTo>
                  <a:lnTo>
                    <a:pt x="146" y="1247"/>
                  </a:lnTo>
                  <a:lnTo>
                    <a:pt x="146" y="1178"/>
                  </a:lnTo>
                  <a:lnTo>
                    <a:pt x="146" y="1115"/>
                  </a:lnTo>
                  <a:lnTo>
                    <a:pt x="143" y="1049"/>
                  </a:lnTo>
                  <a:lnTo>
                    <a:pt x="148" y="977"/>
                  </a:lnTo>
                  <a:lnTo>
                    <a:pt x="155" y="923"/>
                  </a:lnTo>
                  <a:lnTo>
                    <a:pt x="163" y="878"/>
                  </a:lnTo>
                  <a:lnTo>
                    <a:pt x="196" y="842"/>
                  </a:lnTo>
                  <a:lnTo>
                    <a:pt x="220" y="812"/>
                  </a:lnTo>
                  <a:lnTo>
                    <a:pt x="238" y="779"/>
                  </a:lnTo>
                  <a:lnTo>
                    <a:pt x="269" y="752"/>
                  </a:lnTo>
                  <a:lnTo>
                    <a:pt x="286" y="728"/>
                  </a:lnTo>
                  <a:lnTo>
                    <a:pt x="310" y="698"/>
                  </a:lnTo>
                  <a:lnTo>
                    <a:pt x="341" y="689"/>
                  </a:lnTo>
                  <a:lnTo>
                    <a:pt x="361" y="677"/>
                  </a:lnTo>
                  <a:lnTo>
                    <a:pt x="380" y="665"/>
                  </a:lnTo>
                  <a:lnTo>
                    <a:pt x="409" y="650"/>
                  </a:lnTo>
                  <a:lnTo>
                    <a:pt x="416" y="620"/>
                  </a:lnTo>
                  <a:lnTo>
                    <a:pt x="421" y="581"/>
                  </a:lnTo>
                  <a:lnTo>
                    <a:pt x="421" y="548"/>
                  </a:lnTo>
                  <a:lnTo>
                    <a:pt x="431" y="479"/>
                  </a:lnTo>
                  <a:lnTo>
                    <a:pt x="443" y="419"/>
                  </a:lnTo>
                  <a:lnTo>
                    <a:pt x="445" y="371"/>
                  </a:lnTo>
                  <a:lnTo>
                    <a:pt x="455" y="320"/>
                  </a:lnTo>
                  <a:lnTo>
                    <a:pt x="467" y="296"/>
                  </a:lnTo>
                  <a:lnTo>
                    <a:pt x="481" y="266"/>
                  </a:lnTo>
                  <a:lnTo>
                    <a:pt x="481" y="236"/>
                  </a:lnTo>
                  <a:lnTo>
                    <a:pt x="491" y="206"/>
                  </a:lnTo>
                  <a:lnTo>
                    <a:pt x="496" y="176"/>
                  </a:lnTo>
                  <a:lnTo>
                    <a:pt x="512" y="128"/>
                  </a:lnTo>
                  <a:lnTo>
                    <a:pt x="508" y="74"/>
                  </a:lnTo>
                  <a:lnTo>
                    <a:pt x="498" y="0"/>
                  </a:lnTo>
                  <a:lnTo>
                    <a:pt x="498" y="0"/>
                  </a:lnTo>
                </a:path>
              </a:pathLst>
            </a:custGeom>
            <a:solidFill>
              <a:srgbClr val="393939">
                <a:alpha val="50000"/>
              </a:srgbClr>
            </a:soli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sp>
          <p:nvSpPr>
            <p:cNvPr id="9224" name="Freeform 8"/>
            <p:cNvSpPr>
              <a:spLocks/>
            </p:cNvSpPr>
            <p:nvPr/>
          </p:nvSpPr>
          <p:spPr bwMode="auto">
            <a:xfrm>
              <a:off x="585" y="3254"/>
              <a:ext cx="178" cy="1067"/>
            </a:xfrm>
            <a:custGeom>
              <a:avLst/>
              <a:gdLst/>
              <a:ahLst/>
              <a:cxnLst>
                <a:cxn ang="0">
                  <a:pos x="0" y="26"/>
                </a:cxn>
                <a:cxn ang="0">
                  <a:pos x="20" y="0"/>
                </a:cxn>
                <a:cxn ang="0">
                  <a:pos x="47" y="38"/>
                </a:cxn>
                <a:cxn ang="0">
                  <a:pos x="50" y="77"/>
                </a:cxn>
                <a:cxn ang="0">
                  <a:pos x="45" y="133"/>
                </a:cxn>
                <a:cxn ang="0">
                  <a:pos x="45" y="208"/>
                </a:cxn>
                <a:cxn ang="0">
                  <a:pos x="60" y="256"/>
                </a:cxn>
                <a:cxn ang="0">
                  <a:pos x="69" y="279"/>
                </a:cxn>
                <a:cxn ang="0">
                  <a:pos x="80" y="302"/>
                </a:cxn>
                <a:cxn ang="0">
                  <a:pos x="119" y="336"/>
                </a:cxn>
                <a:cxn ang="0">
                  <a:pos x="158" y="396"/>
                </a:cxn>
                <a:cxn ang="0">
                  <a:pos x="161" y="434"/>
                </a:cxn>
                <a:cxn ang="0">
                  <a:pos x="165" y="476"/>
                </a:cxn>
                <a:cxn ang="0">
                  <a:pos x="161" y="538"/>
                </a:cxn>
                <a:cxn ang="0">
                  <a:pos x="167" y="583"/>
                </a:cxn>
                <a:cxn ang="0">
                  <a:pos x="158" y="649"/>
                </a:cxn>
                <a:cxn ang="0">
                  <a:pos x="161" y="681"/>
                </a:cxn>
                <a:cxn ang="0">
                  <a:pos x="161" y="714"/>
                </a:cxn>
                <a:cxn ang="0">
                  <a:pos x="165" y="744"/>
                </a:cxn>
                <a:cxn ang="0">
                  <a:pos x="160" y="784"/>
                </a:cxn>
                <a:cxn ang="0">
                  <a:pos x="166" y="825"/>
                </a:cxn>
                <a:cxn ang="0">
                  <a:pos x="166" y="856"/>
                </a:cxn>
                <a:cxn ang="0">
                  <a:pos x="173" y="888"/>
                </a:cxn>
                <a:cxn ang="0">
                  <a:pos x="177" y="923"/>
                </a:cxn>
                <a:cxn ang="0">
                  <a:pos x="173" y="950"/>
                </a:cxn>
                <a:cxn ang="0">
                  <a:pos x="173" y="982"/>
                </a:cxn>
                <a:cxn ang="0">
                  <a:pos x="166" y="1013"/>
                </a:cxn>
                <a:cxn ang="0">
                  <a:pos x="146" y="1066"/>
                </a:cxn>
                <a:cxn ang="0">
                  <a:pos x="26" y="1065"/>
                </a:cxn>
                <a:cxn ang="0">
                  <a:pos x="48" y="1034"/>
                </a:cxn>
                <a:cxn ang="0">
                  <a:pos x="61" y="1003"/>
                </a:cxn>
                <a:cxn ang="0">
                  <a:pos x="80" y="982"/>
                </a:cxn>
                <a:cxn ang="0">
                  <a:pos x="94" y="960"/>
                </a:cxn>
                <a:cxn ang="0">
                  <a:pos x="101" y="930"/>
                </a:cxn>
                <a:cxn ang="0">
                  <a:pos x="94" y="888"/>
                </a:cxn>
                <a:cxn ang="0">
                  <a:pos x="94" y="846"/>
                </a:cxn>
                <a:cxn ang="0">
                  <a:pos x="80" y="804"/>
                </a:cxn>
                <a:cxn ang="0">
                  <a:pos x="74" y="773"/>
                </a:cxn>
                <a:cxn ang="0">
                  <a:pos x="61" y="741"/>
                </a:cxn>
                <a:cxn ang="0">
                  <a:pos x="74" y="710"/>
                </a:cxn>
                <a:cxn ang="0">
                  <a:pos x="80" y="637"/>
                </a:cxn>
                <a:cxn ang="0">
                  <a:pos x="87" y="606"/>
                </a:cxn>
                <a:cxn ang="0">
                  <a:pos x="87" y="584"/>
                </a:cxn>
                <a:cxn ang="0">
                  <a:pos x="87" y="542"/>
                </a:cxn>
                <a:cxn ang="0">
                  <a:pos x="80" y="512"/>
                </a:cxn>
                <a:cxn ang="0">
                  <a:pos x="80" y="438"/>
                </a:cxn>
                <a:cxn ang="0">
                  <a:pos x="67" y="407"/>
                </a:cxn>
                <a:cxn ang="0">
                  <a:pos x="61" y="386"/>
                </a:cxn>
                <a:cxn ang="0">
                  <a:pos x="54" y="302"/>
                </a:cxn>
                <a:cxn ang="0">
                  <a:pos x="45" y="300"/>
                </a:cxn>
                <a:cxn ang="0">
                  <a:pos x="24" y="250"/>
                </a:cxn>
                <a:cxn ang="0">
                  <a:pos x="18" y="208"/>
                </a:cxn>
                <a:cxn ang="0">
                  <a:pos x="15" y="119"/>
                </a:cxn>
              </a:cxnLst>
              <a:rect l="0" t="0" r="r" b="b"/>
              <a:pathLst>
                <a:path w="178" h="1067">
                  <a:moveTo>
                    <a:pt x="0" y="26"/>
                  </a:moveTo>
                  <a:lnTo>
                    <a:pt x="20" y="0"/>
                  </a:lnTo>
                  <a:lnTo>
                    <a:pt x="47" y="38"/>
                  </a:lnTo>
                  <a:lnTo>
                    <a:pt x="50" y="77"/>
                  </a:lnTo>
                  <a:lnTo>
                    <a:pt x="45" y="133"/>
                  </a:lnTo>
                  <a:lnTo>
                    <a:pt x="45" y="208"/>
                  </a:lnTo>
                  <a:lnTo>
                    <a:pt x="60" y="256"/>
                  </a:lnTo>
                  <a:lnTo>
                    <a:pt x="69" y="279"/>
                  </a:lnTo>
                  <a:lnTo>
                    <a:pt x="80" y="302"/>
                  </a:lnTo>
                  <a:lnTo>
                    <a:pt x="119" y="336"/>
                  </a:lnTo>
                  <a:lnTo>
                    <a:pt x="158" y="396"/>
                  </a:lnTo>
                  <a:lnTo>
                    <a:pt x="161" y="434"/>
                  </a:lnTo>
                  <a:lnTo>
                    <a:pt x="165" y="476"/>
                  </a:lnTo>
                  <a:lnTo>
                    <a:pt x="161" y="538"/>
                  </a:lnTo>
                  <a:lnTo>
                    <a:pt x="167" y="583"/>
                  </a:lnTo>
                  <a:lnTo>
                    <a:pt x="158" y="649"/>
                  </a:lnTo>
                  <a:lnTo>
                    <a:pt x="161" y="681"/>
                  </a:lnTo>
                  <a:lnTo>
                    <a:pt x="161" y="714"/>
                  </a:lnTo>
                  <a:lnTo>
                    <a:pt x="165" y="744"/>
                  </a:lnTo>
                  <a:lnTo>
                    <a:pt x="160" y="784"/>
                  </a:lnTo>
                  <a:lnTo>
                    <a:pt x="166" y="825"/>
                  </a:lnTo>
                  <a:lnTo>
                    <a:pt x="166" y="856"/>
                  </a:lnTo>
                  <a:lnTo>
                    <a:pt x="173" y="888"/>
                  </a:lnTo>
                  <a:lnTo>
                    <a:pt x="177" y="923"/>
                  </a:lnTo>
                  <a:lnTo>
                    <a:pt x="173" y="950"/>
                  </a:lnTo>
                  <a:lnTo>
                    <a:pt x="173" y="982"/>
                  </a:lnTo>
                  <a:lnTo>
                    <a:pt x="166" y="1013"/>
                  </a:lnTo>
                  <a:lnTo>
                    <a:pt x="146" y="1066"/>
                  </a:lnTo>
                  <a:lnTo>
                    <a:pt x="26" y="1065"/>
                  </a:lnTo>
                  <a:lnTo>
                    <a:pt x="48" y="1034"/>
                  </a:lnTo>
                  <a:lnTo>
                    <a:pt x="61" y="1003"/>
                  </a:lnTo>
                  <a:lnTo>
                    <a:pt x="80" y="982"/>
                  </a:lnTo>
                  <a:lnTo>
                    <a:pt x="94" y="960"/>
                  </a:lnTo>
                  <a:lnTo>
                    <a:pt x="101" y="930"/>
                  </a:lnTo>
                  <a:lnTo>
                    <a:pt x="94" y="888"/>
                  </a:lnTo>
                  <a:lnTo>
                    <a:pt x="94" y="846"/>
                  </a:lnTo>
                  <a:lnTo>
                    <a:pt x="80" y="804"/>
                  </a:lnTo>
                  <a:lnTo>
                    <a:pt x="74" y="773"/>
                  </a:lnTo>
                  <a:lnTo>
                    <a:pt x="61" y="741"/>
                  </a:lnTo>
                  <a:lnTo>
                    <a:pt x="74" y="710"/>
                  </a:lnTo>
                  <a:lnTo>
                    <a:pt x="80" y="637"/>
                  </a:lnTo>
                  <a:lnTo>
                    <a:pt x="87" y="606"/>
                  </a:lnTo>
                  <a:lnTo>
                    <a:pt x="87" y="584"/>
                  </a:lnTo>
                  <a:lnTo>
                    <a:pt x="87" y="542"/>
                  </a:lnTo>
                  <a:lnTo>
                    <a:pt x="80" y="512"/>
                  </a:lnTo>
                  <a:lnTo>
                    <a:pt x="80" y="438"/>
                  </a:lnTo>
                  <a:lnTo>
                    <a:pt x="67" y="407"/>
                  </a:lnTo>
                  <a:lnTo>
                    <a:pt x="61" y="386"/>
                  </a:lnTo>
                  <a:lnTo>
                    <a:pt x="54" y="302"/>
                  </a:lnTo>
                  <a:lnTo>
                    <a:pt x="45" y="300"/>
                  </a:lnTo>
                  <a:lnTo>
                    <a:pt x="24" y="250"/>
                  </a:lnTo>
                  <a:lnTo>
                    <a:pt x="18" y="208"/>
                  </a:lnTo>
                  <a:lnTo>
                    <a:pt x="15" y="119"/>
                  </a:lnTo>
                </a:path>
              </a:pathLst>
            </a:custGeom>
            <a:solidFill>
              <a:srgbClr val="393939">
                <a:alpha val="50000"/>
              </a:srgbClr>
            </a:soli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sp>
          <p:nvSpPr>
            <p:cNvPr id="9225" name="Freeform 9"/>
            <p:cNvSpPr>
              <a:spLocks/>
            </p:cNvSpPr>
            <p:nvPr/>
          </p:nvSpPr>
          <p:spPr bwMode="auto">
            <a:xfrm>
              <a:off x="624" y="0"/>
              <a:ext cx="274" cy="385"/>
            </a:xfrm>
            <a:custGeom>
              <a:avLst/>
              <a:gdLst/>
              <a:ahLst/>
              <a:cxnLst>
                <a:cxn ang="0">
                  <a:pos x="0" y="0"/>
                </a:cxn>
                <a:cxn ang="0">
                  <a:pos x="111" y="0"/>
                </a:cxn>
                <a:cxn ang="0">
                  <a:pos x="147" y="18"/>
                </a:cxn>
                <a:cxn ang="0">
                  <a:pos x="171" y="39"/>
                </a:cxn>
                <a:cxn ang="0">
                  <a:pos x="201" y="72"/>
                </a:cxn>
                <a:cxn ang="0">
                  <a:pos x="219" y="132"/>
                </a:cxn>
                <a:cxn ang="0">
                  <a:pos x="234" y="165"/>
                </a:cxn>
                <a:cxn ang="0">
                  <a:pos x="239" y="222"/>
                </a:cxn>
                <a:cxn ang="0">
                  <a:pos x="255" y="288"/>
                </a:cxn>
                <a:cxn ang="0">
                  <a:pos x="273" y="384"/>
                </a:cxn>
                <a:cxn ang="0">
                  <a:pos x="217" y="370"/>
                </a:cxn>
                <a:cxn ang="0">
                  <a:pos x="203" y="339"/>
                </a:cxn>
                <a:cxn ang="0">
                  <a:pos x="183" y="307"/>
                </a:cxn>
                <a:cxn ang="0">
                  <a:pos x="170" y="275"/>
                </a:cxn>
                <a:cxn ang="0">
                  <a:pos x="156" y="202"/>
                </a:cxn>
                <a:cxn ang="0">
                  <a:pos x="143" y="170"/>
                </a:cxn>
                <a:cxn ang="0">
                  <a:pos x="130" y="139"/>
                </a:cxn>
                <a:cxn ang="0">
                  <a:pos x="76" y="97"/>
                </a:cxn>
                <a:cxn ang="0">
                  <a:pos x="63" y="75"/>
                </a:cxn>
                <a:cxn ang="0">
                  <a:pos x="43" y="65"/>
                </a:cxn>
                <a:cxn ang="0">
                  <a:pos x="27" y="21"/>
                </a:cxn>
              </a:cxnLst>
              <a:rect l="0" t="0" r="r" b="b"/>
              <a:pathLst>
                <a:path w="274" h="385">
                  <a:moveTo>
                    <a:pt x="0" y="0"/>
                  </a:moveTo>
                  <a:lnTo>
                    <a:pt x="111" y="0"/>
                  </a:lnTo>
                  <a:lnTo>
                    <a:pt x="147" y="18"/>
                  </a:lnTo>
                  <a:lnTo>
                    <a:pt x="171" y="39"/>
                  </a:lnTo>
                  <a:lnTo>
                    <a:pt x="201" y="72"/>
                  </a:lnTo>
                  <a:lnTo>
                    <a:pt x="219" y="132"/>
                  </a:lnTo>
                  <a:lnTo>
                    <a:pt x="234" y="165"/>
                  </a:lnTo>
                  <a:lnTo>
                    <a:pt x="239" y="222"/>
                  </a:lnTo>
                  <a:lnTo>
                    <a:pt x="255" y="288"/>
                  </a:lnTo>
                  <a:lnTo>
                    <a:pt x="273" y="384"/>
                  </a:lnTo>
                  <a:lnTo>
                    <a:pt x="217" y="370"/>
                  </a:lnTo>
                  <a:lnTo>
                    <a:pt x="203" y="339"/>
                  </a:lnTo>
                  <a:lnTo>
                    <a:pt x="183" y="307"/>
                  </a:lnTo>
                  <a:lnTo>
                    <a:pt x="170" y="275"/>
                  </a:lnTo>
                  <a:lnTo>
                    <a:pt x="156" y="202"/>
                  </a:lnTo>
                  <a:lnTo>
                    <a:pt x="143" y="170"/>
                  </a:lnTo>
                  <a:lnTo>
                    <a:pt x="130" y="139"/>
                  </a:lnTo>
                  <a:lnTo>
                    <a:pt x="76" y="97"/>
                  </a:lnTo>
                  <a:lnTo>
                    <a:pt x="63" y="75"/>
                  </a:lnTo>
                  <a:lnTo>
                    <a:pt x="43" y="65"/>
                  </a:lnTo>
                  <a:lnTo>
                    <a:pt x="27" y="21"/>
                  </a:lnTo>
                </a:path>
              </a:pathLst>
            </a:custGeom>
            <a:solidFill>
              <a:srgbClr val="393939">
                <a:alpha val="50000"/>
              </a:srgbClr>
            </a:soli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sp>
          <p:nvSpPr>
            <p:cNvPr id="9226" name="Freeform 10"/>
            <p:cNvSpPr>
              <a:spLocks/>
            </p:cNvSpPr>
            <p:nvPr/>
          </p:nvSpPr>
          <p:spPr bwMode="auto">
            <a:xfrm>
              <a:off x="436" y="2255"/>
              <a:ext cx="230" cy="337"/>
            </a:xfrm>
            <a:custGeom>
              <a:avLst/>
              <a:gdLst/>
              <a:ahLst/>
              <a:cxnLst>
                <a:cxn ang="0">
                  <a:pos x="229" y="0"/>
                </a:cxn>
                <a:cxn ang="0">
                  <a:pos x="191" y="62"/>
                </a:cxn>
                <a:cxn ang="0">
                  <a:pos x="165" y="83"/>
                </a:cxn>
                <a:cxn ang="0">
                  <a:pos x="145" y="94"/>
                </a:cxn>
                <a:cxn ang="0">
                  <a:pos x="118" y="136"/>
                </a:cxn>
                <a:cxn ang="0">
                  <a:pos x="118" y="167"/>
                </a:cxn>
                <a:cxn ang="0">
                  <a:pos x="118" y="199"/>
                </a:cxn>
                <a:cxn ang="0">
                  <a:pos x="118" y="231"/>
                </a:cxn>
                <a:cxn ang="0">
                  <a:pos x="105" y="262"/>
                </a:cxn>
                <a:cxn ang="0">
                  <a:pos x="86" y="273"/>
                </a:cxn>
                <a:cxn ang="0">
                  <a:pos x="66" y="283"/>
                </a:cxn>
                <a:cxn ang="0">
                  <a:pos x="45" y="304"/>
                </a:cxn>
                <a:cxn ang="0">
                  <a:pos x="26" y="315"/>
                </a:cxn>
                <a:cxn ang="0">
                  <a:pos x="6" y="336"/>
                </a:cxn>
                <a:cxn ang="0">
                  <a:pos x="0" y="304"/>
                </a:cxn>
                <a:cxn ang="0">
                  <a:pos x="19" y="273"/>
                </a:cxn>
                <a:cxn ang="0">
                  <a:pos x="45" y="252"/>
                </a:cxn>
                <a:cxn ang="0">
                  <a:pos x="59" y="220"/>
                </a:cxn>
                <a:cxn ang="0">
                  <a:pos x="72" y="178"/>
                </a:cxn>
                <a:cxn ang="0">
                  <a:pos x="79" y="136"/>
                </a:cxn>
                <a:cxn ang="0">
                  <a:pos x="79" y="104"/>
                </a:cxn>
                <a:cxn ang="0">
                  <a:pos x="132" y="73"/>
                </a:cxn>
                <a:cxn ang="0">
                  <a:pos x="152" y="73"/>
                </a:cxn>
                <a:cxn ang="0">
                  <a:pos x="178" y="30"/>
                </a:cxn>
                <a:cxn ang="0">
                  <a:pos x="198" y="9"/>
                </a:cxn>
                <a:cxn ang="0">
                  <a:pos x="229" y="0"/>
                </a:cxn>
                <a:cxn ang="0">
                  <a:pos x="229" y="0"/>
                </a:cxn>
              </a:cxnLst>
              <a:rect l="0" t="0" r="r" b="b"/>
              <a:pathLst>
                <a:path w="230" h="337">
                  <a:moveTo>
                    <a:pt x="229" y="0"/>
                  </a:moveTo>
                  <a:lnTo>
                    <a:pt x="191" y="62"/>
                  </a:lnTo>
                  <a:lnTo>
                    <a:pt x="165" y="83"/>
                  </a:lnTo>
                  <a:lnTo>
                    <a:pt x="145" y="94"/>
                  </a:lnTo>
                  <a:lnTo>
                    <a:pt x="118" y="136"/>
                  </a:lnTo>
                  <a:lnTo>
                    <a:pt x="118" y="167"/>
                  </a:lnTo>
                  <a:lnTo>
                    <a:pt x="118" y="199"/>
                  </a:lnTo>
                  <a:lnTo>
                    <a:pt x="118" y="231"/>
                  </a:lnTo>
                  <a:lnTo>
                    <a:pt x="105" y="262"/>
                  </a:lnTo>
                  <a:lnTo>
                    <a:pt x="86" y="273"/>
                  </a:lnTo>
                  <a:lnTo>
                    <a:pt x="66" y="283"/>
                  </a:lnTo>
                  <a:lnTo>
                    <a:pt x="45" y="304"/>
                  </a:lnTo>
                  <a:lnTo>
                    <a:pt x="26" y="315"/>
                  </a:lnTo>
                  <a:lnTo>
                    <a:pt x="6" y="336"/>
                  </a:lnTo>
                  <a:lnTo>
                    <a:pt x="0" y="304"/>
                  </a:lnTo>
                  <a:lnTo>
                    <a:pt x="19" y="273"/>
                  </a:lnTo>
                  <a:lnTo>
                    <a:pt x="45" y="252"/>
                  </a:lnTo>
                  <a:lnTo>
                    <a:pt x="59" y="220"/>
                  </a:lnTo>
                  <a:lnTo>
                    <a:pt x="72" y="178"/>
                  </a:lnTo>
                  <a:lnTo>
                    <a:pt x="79" y="136"/>
                  </a:lnTo>
                  <a:lnTo>
                    <a:pt x="79" y="104"/>
                  </a:lnTo>
                  <a:lnTo>
                    <a:pt x="132" y="73"/>
                  </a:lnTo>
                  <a:lnTo>
                    <a:pt x="152" y="73"/>
                  </a:lnTo>
                  <a:lnTo>
                    <a:pt x="178" y="30"/>
                  </a:lnTo>
                  <a:lnTo>
                    <a:pt x="198" y="9"/>
                  </a:lnTo>
                  <a:lnTo>
                    <a:pt x="229" y="0"/>
                  </a:lnTo>
                  <a:lnTo>
                    <a:pt x="229" y="0"/>
                  </a:lnTo>
                </a:path>
              </a:pathLst>
            </a:custGeom>
            <a:solidFill>
              <a:srgbClr val="DDDDDD">
                <a:alpha val="50000"/>
              </a:srgbClr>
            </a:soli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sp>
          <p:nvSpPr>
            <p:cNvPr id="9227" name="Freeform 11"/>
            <p:cNvSpPr>
              <a:spLocks/>
            </p:cNvSpPr>
            <p:nvPr/>
          </p:nvSpPr>
          <p:spPr bwMode="auto">
            <a:xfrm>
              <a:off x="827" y="339"/>
              <a:ext cx="155" cy="232"/>
            </a:xfrm>
            <a:custGeom>
              <a:avLst/>
              <a:gdLst/>
              <a:ahLst/>
              <a:cxnLst>
                <a:cxn ang="0">
                  <a:pos x="20" y="10"/>
                </a:cxn>
                <a:cxn ang="0">
                  <a:pos x="20" y="52"/>
                </a:cxn>
                <a:cxn ang="0">
                  <a:pos x="20" y="84"/>
                </a:cxn>
                <a:cxn ang="0">
                  <a:pos x="6" y="94"/>
                </a:cxn>
                <a:cxn ang="0">
                  <a:pos x="0" y="126"/>
                </a:cxn>
                <a:cxn ang="0">
                  <a:pos x="6" y="158"/>
                </a:cxn>
                <a:cxn ang="0">
                  <a:pos x="20" y="158"/>
                </a:cxn>
                <a:cxn ang="0">
                  <a:pos x="39" y="168"/>
                </a:cxn>
                <a:cxn ang="0">
                  <a:pos x="59" y="189"/>
                </a:cxn>
                <a:cxn ang="0">
                  <a:pos x="79" y="221"/>
                </a:cxn>
                <a:cxn ang="0">
                  <a:pos x="99" y="231"/>
                </a:cxn>
                <a:cxn ang="0">
                  <a:pos x="118" y="231"/>
                </a:cxn>
                <a:cxn ang="0">
                  <a:pos x="154" y="228"/>
                </a:cxn>
                <a:cxn ang="0">
                  <a:pos x="154" y="189"/>
                </a:cxn>
                <a:cxn ang="0">
                  <a:pos x="150" y="138"/>
                </a:cxn>
                <a:cxn ang="0">
                  <a:pos x="132" y="126"/>
                </a:cxn>
                <a:cxn ang="0">
                  <a:pos x="118" y="117"/>
                </a:cxn>
                <a:cxn ang="0">
                  <a:pos x="96" y="105"/>
                </a:cxn>
                <a:cxn ang="0">
                  <a:pos x="72" y="75"/>
                </a:cxn>
                <a:cxn ang="0">
                  <a:pos x="64" y="33"/>
                </a:cxn>
                <a:cxn ang="0">
                  <a:pos x="52" y="0"/>
                </a:cxn>
                <a:cxn ang="0">
                  <a:pos x="20" y="10"/>
                </a:cxn>
              </a:cxnLst>
              <a:rect l="0" t="0" r="r" b="b"/>
              <a:pathLst>
                <a:path w="155" h="232">
                  <a:moveTo>
                    <a:pt x="20" y="10"/>
                  </a:moveTo>
                  <a:lnTo>
                    <a:pt x="20" y="52"/>
                  </a:lnTo>
                  <a:lnTo>
                    <a:pt x="20" y="84"/>
                  </a:lnTo>
                  <a:lnTo>
                    <a:pt x="6" y="94"/>
                  </a:lnTo>
                  <a:lnTo>
                    <a:pt x="0" y="126"/>
                  </a:lnTo>
                  <a:lnTo>
                    <a:pt x="6" y="158"/>
                  </a:lnTo>
                  <a:lnTo>
                    <a:pt x="20" y="158"/>
                  </a:lnTo>
                  <a:lnTo>
                    <a:pt x="39" y="168"/>
                  </a:lnTo>
                  <a:lnTo>
                    <a:pt x="59" y="189"/>
                  </a:lnTo>
                  <a:lnTo>
                    <a:pt x="79" y="221"/>
                  </a:lnTo>
                  <a:lnTo>
                    <a:pt x="99" y="231"/>
                  </a:lnTo>
                  <a:lnTo>
                    <a:pt x="118" y="231"/>
                  </a:lnTo>
                  <a:lnTo>
                    <a:pt x="154" y="228"/>
                  </a:lnTo>
                  <a:lnTo>
                    <a:pt x="154" y="189"/>
                  </a:lnTo>
                  <a:lnTo>
                    <a:pt x="150" y="138"/>
                  </a:lnTo>
                  <a:lnTo>
                    <a:pt x="132" y="126"/>
                  </a:lnTo>
                  <a:lnTo>
                    <a:pt x="118" y="117"/>
                  </a:lnTo>
                  <a:lnTo>
                    <a:pt x="96" y="105"/>
                  </a:lnTo>
                  <a:lnTo>
                    <a:pt x="72" y="75"/>
                  </a:lnTo>
                  <a:lnTo>
                    <a:pt x="64" y="33"/>
                  </a:lnTo>
                  <a:lnTo>
                    <a:pt x="52" y="0"/>
                  </a:lnTo>
                  <a:lnTo>
                    <a:pt x="20" y="10"/>
                  </a:lnTo>
                </a:path>
              </a:pathLst>
            </a:custGeom>
            <a:solidFill>
              <a:srgbClr val="DDDDDD">
                <a:alpha val="50000"/>
              </a:srgbClr>
            </a:solidFill>
            <a:ln w="9525">
              <a:noFill/>
              <a:round/>
              <a:headEnd type="none" w="sm" len="sm"/>
              <a:tailEnd type="none" w="sm" len="sm"/>
            </a:ln>
            <a:effectLst/>
          </p:spPr>
          <p:txBody>
            <a:bodyPr/>
            <a:lstStyle/>
            <a:p>
              <a:pPr fontAlgn="base">
                <a:spcBef>
                  <a:spcPct val="0"/>
                </a:spcBef>
                <a:spcAft>
                  <a:spcPct val="0"/>
                </a:spcAft>
                <a:defRPr/>
              </a:pPr>
              <a:endParaRPr lang="en-US">
                <a:solidFill>
                  <a:srgbClr val="EAEAEA"/>
                </a:solidFill>
              </a:endParaRPr>
            </a:p>
          </p:txBody>
        </p:sp>
      </p:grpSp>
      <p:sp>
        <p:nvSpPr>
          <p:cNvPr id="1028" name="Rectangle 12"/>
          <p:cNvSpPr>
            <a:spLocks noGrp="1" noChangeArrowheads="1"/>
          </p:cNvSpPr>
          <p:nvPr>
            <p:ph type="title"/>
          </p:nvPr>
        </p:nvSpPr>
        <p:spPr bwMode="auto">
          <a:xfrm>
            <a:off x="1370013" y="609600"/>
            <a:ext cx="77724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9" name="Rectangle 13"/>
          <p:cNvSpPr>
            <a:spLocks noGrp="1" noChangeArrowheads="1"/>
          </p:cNvSpPr>
          <p:nvPr>
            <p:ph type="body" idx="1"/>
          </p:nvPr>
        </p:nvSpPr>
        <p:spPr bwMode="auto">
          <a:xfrm>
            <a:off x="1370013"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30" name="Rectangle 14"/>
          <p:cNvSpPr>
            <a:spLocks noGrp="1" noChangeArrowheads="1"/>
          </p:cNvSpPr>
          <p:nvPr>
            <p:ph type="dt" sz="half" idx="2"/>
          </p:nvPr>
        </p:nvSpPr>
        <p:spPr bwMode="auto">
          <a:xfrm>
            <a:off x="6858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spcBef>
                <a:spcPct val="50000"/>
              </a:spcBef>
              <a:defRPr sz="1400"/>
            </a:lvl1pPr>
          </a:lstStyle>
          <a:p>
            <a:pPr fontAlgn="base">
              <a:spcAft>
                <a:spcPct val="0"/>
              </a:spcAft>
              <a:defRPr/>
            </a:pPr>
            <a:endParaRPr lang="en-US">
              <a:solidFill>
                <a:srgbClr val="EAEAEA"/>
              </a:solidFill>
            </a:endParaRPr>
          </a:p>
        </p:txBody>
      </p:sp>
      <p:sp>
        <p:nvSpPr>
          <p:cNvPr id="9231" name="Rectangle 15"/>
          <p:cNvSpPr>
            <a:spLocks noGrp="1" noChangeArrowheads="1"/>
          </p:cNvSpPr>
          <p:nvPr>
            <p:ph type="ftr" sz="quarter" idx="3"/>
          </p:nvPr>
        </p:nvSpPr>
        <p:spPr bwMode="auto">
          <a:xfrm>
            <a:off x="3124200" y="6248400"/>
            <a:ext cx="28956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ctr" eaLnBrk="0" hangingPunct="0">
              <a:spcBef>
                <a:spcPct val="50000"/>
              </a:spcBef>
              <a:defRPr sz="1400"/>
            </a:lvl1pPr>
          </a:lstStyle>
          <a:p>
            <a:pPr fontAlgn="base">
              <a:spcAft>
                <a:spcPct val="0"/>
              </a:spcAft>
              <a:defRPr/>
            </a:pPr>
            <a:endParaRPr lang="en-US">
              <a:solidFill>
                <a:srgbClr val="EAEAEA"/>
              </a:solidFill>
            </a:endParaRPr>
          </a:p>
        </p:txBody>
      </p:sp>
      <p:sp>
        <p:nvSpPr>
          <p:cNvPr id="9232" name="Rectangle 16"/>
          <p:cNvSpPr>
            <a:spLocks noGrp="1" noChangeArrowheads="1"/>
          </p:cNvSpPr>
          <p:nvPr>
            <p:ph type="sldNum" sz="quarter" idx="4"/>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spcBef>
                <a:spcPct val="50000"/>
              </a:spcBef>
              <a:defRPr sz="1400"/>
            </a:lvl1pPr>
          </a:lstStyle>
          <a:p>
            <a:pPr fontAlgn="base">
              <a:spcAft>
                <a:spcPct val="0"/>
              </a:spcAft>
              <a:defRPr/>
            </a:pPr>
            <a:fld id="{FBC71866-6819-430D-A4F5-D9C08504C3A3}" type="slidenum">
              <a:rPr lang="en-US">
                <a:solidFill>
                  <a:srgbClr val="EAEAEA"/>
                </a:solidFill>
              </a:rPr>
              <a:pPr fontAlgn="base">
                <a:spcAft>
                  <a:spcPct val="0"/>
                </a:spcAft>
                <a:defRPr/>
              </a:pPr>
              <a:t>‹#›</a:t>
            </a:fld>
            <a:endParaRPr lang="en-US">
              <a:solidFill>
                <a:srgbClr val="EAEAEA"/>
              </a:solidFill>
            </a:endParaRPr>
          </a:p>
        </p:txBody>
      </p:sp>
    </p:spTree>
    <p:extLst>
      <p:ext uri="{BB962C8B-B14F-4D97-AF65-F5344CB8AC3E}">
        <p14:creationId xmlns:p14="http://schemas.microsoft.com/office/powerpoint/2010/main" val="318533969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med">
    <p:zoom dir="in"/>
  </p:transition>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cs typeface="Arial" charset="0"/>
        </a:defRPr>
      </a:lvl2pPr>
      <a:lvl3pPr algn="ctr" rtl="0" eaLnBrk="0" fontAlgn="base" hangingPunct="0">
        <a:spcBef>
          <a:spcPct val="0"/>
        </a:spcBef>
        <a:spcAft>
          <a:spcPct val="0"/>
        </a:spcAft>
        <a:defRPr kumimoji="1" sz="4400">
          <a:solidFill>
            <a:schemeClr val="tx2"/>
          </a:solidFill>
          <a:latin typeface="Times New Roman" pitchFamily="18" charset="0"/>
          <a:cs typeface="Arial" charset="0"/>
        </a:defRPr>
      </a:lvl3pPr>
      <a:lvl4pPr algn="ctr" rtl="0" eaLnBrk="0" fontAlgn="base" hangingPunct="0">
        <a:spcBef>
          <a:spcPct val="0"/>
        </a:spcBef>
        <a:spcAft>
          <a:spcPct val="0"/>
        </a:spcAft>
        <a:defRPr kumimoji="1" sz="4400">
          <a:solidFill>
            <a:schemeClr val="tx2"/>
          </a:solidFill>
          <a:latin typeface="Times New Roman" pitchFamily="18" charset="0"/>
          <a:cs typeface="Arial" charset="0"/>
        </a:defRPr>
      </a:lvl4pPr>
      <a:lvl5pPr algn="ctr" rtl="0" eaLnBrk="0" fontAlgn="base" hangingPunct="0">
        <a:spcBef>
          <a:spcPct val="0"/>
        </a:spcBef>
        <a:spcAft>
          <a:spcPct val="0"/>
        </a:spcAft>
        <a:defRPr kumimoji="1" sz="4400">
          <a:solidFill>
            <a:schemeClr val="tx2"/>
          </a:solidFill>
          <a:latin typeface="Times New Roman" pitchFamily="18" charset="0"/>
          <a:cs typeface="Arial" charset="0"/>
        </a:defRPr>
      </a:lvl5pPr>
      <a:lvl6pPr marL="457200" algn="ctr" rtl="0" fontAlgn="base">
        <a:spcBef>
          <a:spcPct val="0"/>
        </a:spcBef>
        <a:spcAft>
          <a:spcPct val="0"/>
        </a:spcAft>
        <a:defRPr kumimoji="1" sz="4400">
          <a:solidFill>
            <a:schemeClr val="tx2"/>
          </a:solidFill>
          <a:latin typeface="Times New Roman" pitchFamily="18" charset="0"/>
          <a:cs typeface="Arial" charset="0"/>
        </a:defRPr>
      </a:lvl6pPr>
      <a:lvl7pPr marL="914400" algn="ctr" rtl="0" fontAlgn="base">
        <a:spcBef>
          <a:spcPct val="0"/>
        </a:spcBef>
        <a:spcAft>
          <a:spcPct val="0"/>
        </a:spcAft>
        <a:defRPr kumimoji="1" sz="4400">
          <a:solidFill>
            <a:schemeClr val="tx2"/>
          </a:solidFill>
          <a:latin typeface="Times New Roman" pitchFamily="18" charset="0"/>
          <a:cs typeface="Arial" charset="0"/>
        </a:defRPr>
      </a:lvl7pPr>
      <a:lvl8pPr marL="1371600" algn="ctr" rtl="0" fontAlgn="base">
        <a:spcBef>
          <a:spcPct val="0"/>
        </a:spcBef>
        <a:spcAft>
          <a:spcPct val="0"/>
        </a:spcAft>
        <a:defRPr kumimoji="1" sz="4400">
          <a:solidFill>
            <a:schemeClr val="tx2"/>
          </a:solidFill>
          <a:latin typeface="Times New Roman" pitchFamily="18" charset="0"/>
          <a:cs typeface="Arial" charset="0"/>
        </a:defRPr>
      </a:lvl8pPr>
      <a:lvl9pPr marL="1828800" algn="ctr" rtl="0" fontAlgn="base">
        <a:spcBef>
          <a:spcPct val="0"/>
        </a:spcBef>
        <a:spcAft>
          <a:spcPct val="0"/>
        </a:spcAft>
        <a:defRPr kumimoji="1" sz="4400">
          <a:solidFill>
            <a:schemeClr val="tx2"/>
          </a:solidFill>
          <a:latin typeface="Times New Roman" pitchFamily="18" charset="0"/>
          <a:cs typeface="Arial" charset="0"/>
        </a:defRPr>
      </a:lvl9pPr>
    </p:titleStyle>
    <p:bodyStyle>
      <a:lvl1pPr marL="342900" indent="-342900" algn="l" rtl="0" eaLnBrk="0" fontAlgn="base" hangingPunct="0">
        <a:spcBef>
          <a:spcPct val="20000"/>
        </a:spcBef>
        <a:spcAft>
          <a:spcPct val="0"/>
        </a:spcAft>
        <a:buClr>
          <a:schemeClr val="accent2"/>
        </a:buClr>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cs typeface="+mn-cs"/>
        </a:defRPr>
      </a:lvl2pPr>
      <a:lvl3pPr marL="1143000" indent="-228600" algn="l" rtl="0" eaLnBrk="0" fontAlgn="base" hangingPunct="0">
        <a:spcBef>
          <a:spcPct val="20000"/>
        </a:spcBef>
        <a:spcAft>
          <a:spcPct val="0"/>
        </a:spcAft>
        <a:buClr>
          <a:schemeClr val="accent2"/>
        </a:buClr>
        <a:buChar char="•"/>
        <a:defRPr kumimoji="1" sz="2400">
          <a:solidFill>
            <a:schemeClr val="tx1"/>
          </a:solidFill>
          <a:latin typeface="+mn-lt"/>
          <a:cs typeface="+mn-cs"/>
        </a:defRPr>
      </a:lvl3pPr>
      <a:lvl4pPr marL="1600200" indent="-228600" algn="l" rtl="0" eaLnBrk="0" fontAlgn="base" hangingPunct="0">
        <a:spcBef>
          <a:spcPct val="20000"/>
        </a:spcBef>
        <a:spcAft>
          <a:spcPct val="0"/>
        </a:spcAft>
        <a:buChar char="•"/>
        <a:defRPr kumimoji="1" sz="2000">
          <a:solidFill>
            <a:schemeClr val="tx1"/>
          </a:solidFill>
          <a:latin typeface="+mn-lt"/>
          <a:cs typeface="+mn-cs"/>
        </a:defRPr>
      </a:lvl4pPr>
      <a:lvl5pPr marL="2057400" indent="-228600" algn="l" rtl="0" eaLnBrk="0" fontAlgn="base" hangingPunct="0">
        <a:spcBef>
          <a:spcPct val="20000"/>
        </a:spcBef>
        <a:spcAft>
          <a:spcPct val="0"/>
        </a:spcAft>
        <a:buClr>
          <a:schemeClr val="accent2"/>
        </a:buClr>
        <a:buChar char="•"/>
        <a:defRPr kumimoji="1" sz="2000">
          <a:solidFill>
            <a:schemeClr val="tx1"/>
          </a:solidFill>
          <a:latin typeface="+mn-lt"/>
          <a:cs typeface="+mn-cs"/>
        </a:defRPr>
      </a:lvl5pPr>
      <a:lvl6pPr marL="2514600" indent="-228600" algn="l" rtl="0" fontAlgn="base">
        <a:spcBef>
          <a:spcPct val="20000"/>
        </a:spcBef>
        <a:spcAft>
          <a:spcPct val="0"/>
        </a:spcAft>
        <a:buClr>
          <a:schemeClr val="accent2"/>
        </a:buClr>
        <a:buChar char="•"/>
        <a:defRPr kumimoji="1" sz="2000">
          <a:solidFill>
            <a:schemeClr val="tx1"/>
          </a:solidFill>
          <a:latin typeface="+mn-lt"/>
          <a:cs typeface="+mn-cs"/>
        </a:defRPr>
      </a:lvl6pPr>
      <a:lvl7pPr marL="2971800" indent="-228600" algn="l" rtl="0" fontAlgn="base">
        <a:spcBef>
          <a:spcPct val="20000"/>
        </a:spcBef>
        <a:spcAft>
          <a:spcPct val="0"/>
        </a:spcAft>
        <a:buClr>
          <a:schemeClr val="accent2"/>
        </a:buClr>
        <a:buChar char="•"/>
        <a:defRPr kumimoji="1" sz="2000">
          <a:solidFill>
            <a:schemeClr val="tx1"/>
          </a:solidFill>
          <a:latin typeface="+mn-lt"/>
          <a:cs typeface="+mn-cs"/>
        </a:defRPr>
      </a:lvl7pPr>
      <a:lvl8pPr marL="3429000" indent="-228600" algn="l" rtl="0" fontAlgn="base">
        <a:spcBef>
          <a:spcPct val="20000"/>
        </a:spcBef>
        <a:spcAft>
          <a:spcPct val="0"/>
        </a:spcAft>
        <a:buClr>
          <a:schemeClr val="accent2"/>
        </a:buClr>
        <a:buChar char="•"/>
        <a:defRPr kumimoji="1" sz="2000">
          <a:solidFill>
            <a:schemeClr val="tx1"/>
          </a:solidFill>
          <a:latin typeface="+mn-lt"/>
          <a:cs typeface="+mn-cs"/>
        </a:defRPr>
      </a:lvl8pPr>
      <a:lvl9pPr marL="3886200" indent="-228600" algn="l" rtl="0" fontAlgn="base">
        <a:spcBef>
          <a:spcPct val="20000"/>
        </a:spcBef>
        <a:spcAft>
          <a:spcPct val="0"/>
        </a:spcAft>
        <a:buClr>
          <a:schemeClr val="accent2"/>
        </a:buClr>
        <a:buChar char="•"/>
        <a:defRPr kumimoji="1"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a:solidFill>
                <a:prstClr val="white"/>
              </a:solidFill>
            </a:endParaRPr>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FAD26C2D-8255-4AD9-8371-55E11C01F8FA}" type="datetimeFigureOut">
              <a:rPr lang="en-US" smtClean="0">
                <a:solidFill>
                  <a:srgbClr val="D4D2D0">
                    <a:shade val="50000"/>
                  </a:srgbClr>
                </a:solidFill>
              </a:rPr>
              <a:pPr/>
              <a:t>4/6/2013</a:t>
            </a:fld>
            <a:endParaRPr lang="en-US">
              <a:solidFill>
                <a:srgbClr val="D4D2D0">
                  <a:shade val="50000"/>
                </a:srgb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solidFill>
                <a:srgbClr val="D4D2D0">
                  <a:shade val="50000"/>
                </a:srgb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22E2362-34A5-4278-BD4D-BE89F841275B}" type="slidenum">
              <a:rPr lang="en-US" smtClean="0">
                <a:solidFill>
                  <a:srgbClr val="D4D2D0">
                    <a:shade val="50000"/>
                  </a:srgbClr>
                </a:solidFill>
              </a:rPr>
              <a:pPr/>
              <a:t>‹#›</a:t>
            </a:fld>
            <a:endParaRPr lang="en-US">
              <a:solidFill>
                <a:srgbClr val="D4D2D0">
                  <a:shade val="50000"/>
                </a:srgbClr>
              </a:solidFill>
            </a:endParaRPr>
          </a:p>
        </p:txBody>
      </p:sp>
    </p:spTree>
    <p:extLst>
      <p:ext uri="{BB962C8B-B14F-4D97-AF65-F5344CB8AC3E}">
        <p14:creationId xmlns:p14="http://schemas.microsoft.com/office/powerpoint/2010/main" val="1259730220"/>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C:\Users\Steven\AppData\Local\Microsoft\Windows\Temporary Internet Files\Content.IE5\VX4N11TW\MC900449043[1].jpg"/>
          <p:cNvPicPr>
            <a:picLocks noChangeAspect="1" noChangeArrowheads="1"/>
          </p:cNvPicPr>
          <p:nvPr/>
        </p:nvPicPr>
        <p:blipFill>
          <a:blip r:embed="rId2" cstate="print">
            <a:extLst>
              <a:ext uri="{BEBA8EAE-BF5A-486C-A8C5-ECC9F3942E4B}">
                <a14:imgProps xmlns:a14="http://schemas.microsoft.com/office/drawing/2010/main">
                  <a14:imgLayer r:embed="rId3">
                    <a14:imgEffect>
                      <a14:artisticPencilGrayscale/>
                    </a14:imgEffect>
                  </a14:imgLayer>
                </a14:imgProps>
              </a:ext>
              <a:ext uri="{28A0092B-C50C-407E-A947-70E740481C1C}">
                <a14:useLocalDpi xmlns:a14="http://schemas.microsoft.com/office/drawing/2010/main" val="0"/>
              </a:ext>
            </a:extLst>
          </a:blip>
          <a:srcRect/>
          <a:stretch>
            <a:fillRect/>
          </a:stretch>
        </p:blipFill>
        <p:spPr bwMode="auto">
          <a:xfrm>
            <a:off x="2133600" y="1752600"/>
            <a:ext cx="3276600" cy="2133600"/>
          </a:xfrm>
          <a:prstGeom prst="rect">
            <a:avLst/>
          </a:prstGeom>
          <a:ln>
            <a:noFill/>
          </a:ln>
          <a:effectLst>
            <a:softEdge rad="317500"/>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62000" y="1143000"/>
            <a:ext cx="6019800" cy="4038600"/>
          </a:xfrm>
        </p:spPr>
        <p:txBody>
          <a:bodyPr>
            <a:prstTxWarp prst="textPlain">
              <a:avLst>
                <a:gd name="adj" fmla="val 47157"/>
              </a:avLst>
            </a:prstTxWarp>
            <a:normAutofit/>
          </a:bodyPr>
          <a:lstStyle/>
          <a:p>
            <a:pPr algn="ctr"/>
            <a:r>
              <a:rPr lang="en-US" sz="4800"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haroni" pitchFamily="2" charset="-79"/>
                <a:cs typeface="Aharoni" pitchFamily="2" charset="-79"/>
              </a:rPr>
              <a:t>Is Modern Dancing</a:t>
            </a:r>
            <a:br>
              <a:rPr lang="en-US" sz="4800"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haroni" pitchFamily="2" charset="-79"/>
                <a:cs typeface="Aharoni" pitchFamily="2" charset="-79"/>
              </a:rPr>
            </a:br>
            <a:r>
              <a:rPr lang="en-US" sz="7200" cap="none" dirty="0" smtClean="0">
                <a:ln w="17780" cmpd="sng">
                  <a:solidFill>
                    <a:srgbClr val="7030A0"/>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Aharoni" pitchFamily="2" charset="-79"/>
                <a:cs typeface="Aharoni" pitchFamily="2" charset="-79"/>
              </a:rPr>
              <a:t>Acceptable</a:t>
            </a:r>
            <a:r>
              <a:rPr lang="en-US" sz="7200" cap="none"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Aharoni" pitchFamily="2" charset="-79"/>
                <a:cs typeface="Aharoni" pitchFamily="2" charset="-79"/>
              </a:rPr>
              <a:t> </a:t>
            </a:r>
            <a:r>
              <a:rPr lang="en-US" sz="4800"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haroni" pitchFamily="2" charset="-79"/>
                <a:cs typeface="Aharoni" pitchFamily="2" charset="-79"/>
              </a:rPr>
              <a:t>Entertainment For The Christian?</a:t>
            </a:r>
            <a:endParaRPr lang="en-US" sz="4800"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haroni" pitchFamily="2" charset="-79"/>
              <a:cs typeface="Aharoni" pitchFamily="2" charset="-79"/>
            </a:endParaRPr>
          </a:p>
        </p:txBody>
      </p:sp>
      <p:sp>
        <p:nvSpPr>
          <p:cNvPr id="4" name="TextBox 3"/>
          <p:cNvSpPr txBox="1"/>
          <p:nvPr/>
        </p:nvSpPr>
        <p:spPr>
          <a:xfrm>
            <a:off x="0" y="6519446"/>
            <a:ext cx="9144000" cy="338554"/>
          </a:xfrm>
          <a:prstGeom prst="rect">
            <a:avLst/>
          </a:prstGeom>
          <a:noFill/>
        </p:spPr>
        <p:txBody>
          <a:bodyPr wrap="square" rtlCol="0">
            <a:spAutoFit/>
          </a:bodyPr>
          <a:lstStyle/>
          <a:p>
            <a:r>
              <a:rPr lang="en-US" sz="1600" i="1" dirty="0" smtClean="0"/>
              <a:t>All verses are from the New King James Version unless noted.</a:t>
            </a:r>
            <a:endParaRPr lang="en-US" sz="1600" i="1" dirty="0"/>
          </a:p>
        </p:txBody>
      </p:sp>
      <p:sp>
        <p:nvSpPr>
          <p:cNvPr id="5" name="TextBox 4"/>
          <p:cNvSpPr txBox="1"/>
          <p:nvPr/>
        </p:nvSpPr>
        <p:spPr>
          <a:xfrm>
            <a:off x="8306995" y="0"/>
            <a:ext cx="800219" cy="369332"/>
          </a:xfrm>
          <a:prstGeom prst="rect">
            <a:avLst/>
          </a:prstGeom>
          <a:noFill/>
        </p:spPr>
        <p:txBody>
          <a:bodyPr wrap="none" rtlCol="0">
            <a:spAutoFit/>
          </a:bodyPr>
          <a:lstStyle/>
          <a:p>
            <a:r>
              <a:rPr lang="en-US" dirty="0" smtClean="0">
                <a:solidFill>
                  <a:schemeClr val="accent2">
                    <a:lumMod val="60000"/>
                    <a:lumOff val="40000"/>
                  </a:schemeClr>
                </a:solidFill>
              </a:rPr>
              <a:t>Part 2</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1310070258"/>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spc="600" dirty="0" smtClean="0">
                <a:latin typeface="Aharoni" pitchFamily="2" charset="-79"/>
                <a:cs typeface="Aharoni" pitchFamily="2" charset="-79"/>
              </a:rPr>
              <a:t>Other Examples</a:t>
            </a:r>
            <a:endParaRPr lang="en-US" sz="4800" spc="600" dirty="0">
              <a:latin typeface="Aharoni" pitchFamily="2" charset="-79"/>
              <a:cs typeface="Aharoni" pitchFamily="2" charset="-79"/>
            </a:endParaRPr>
          </a:p>
        </p:txBody>
      </p:sp>
      <p:sp>
        <p:nvSpPr>
          <p:cNvPr id="3" name="Content Placeholder 2"/>
          <p:cNvSpPr>
            <a:spLocks noGrp="1"/>
          </p:cNvSpPr>
          <p:nvPr>
            <p:ph idx="1"/>
          </p:nvPr>
        </p:nvSpPr>
        <p:spPr>
          <a:xfrm>
            <a:off x="457200" y="1600200"/>
            <a:ext cx="7467600" cy="4495800"/>
          </a:xfrm>
          <a:ln/>
          <a:effectLst>
            <a:glow rad="1397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Autofit/>
          </a:bodyPr>
          <a:lstStyle/>
          <a:p>
            <a:r>
              <a:rPr lang="en-US" sz="3600" dirty="0" smtClean="0">
                <a:latin typeface="Arial Black" pitchFamily="34" charset="0"/>
              </a:rPr>
              <a:t>Mark 6:21-23</a:t>
            </a:r>
          </a:p>
          <a:p>
            <a:pPr lvl="1"/>
            <a:r>
              <a:rPr lang="en-US" sz="3200" dirty="0" smtClean="0"/>
              <a:t>Void of spiritual content</a:t>
            </a:r>
          </a:p>
          <a:p>
            <a:pPr lvl="1"/>
            <a:r>
              <a:rPr lang="en-US" sz="3200" dirty="0" smtClean="0"/>
              <a:t>Suggestive and sensual</a:t>
            </a:r>
          </a:p>
          <a:p>
            <a:pPr lvl="1"/>
            <a:r>
              <a:rPr lang="en-US" sz="3200" dirty="0" smtClean="0"/>
              <a:t>If Herod was willing to give up </a:t>
            </a:r>
            <a:r>
              <a:rPr lang="en-US" sz="3200" dirty="0" smtClean="0"/>
              <a:t>half </a:t>
            </a:r>
            <a:r>
              <a:rPr lang="en-US" sz="3200" dirty="0" smtClean="0"/>
              <a:t>of his kingdom, what of the effect on </a:t>
            </a:r>
            <a:r>
              <a:rPr lang="en-US" sz="3200" dirty="0" smtClean="0"/>
              <a:t>other men</a:t>
            </a:r>
            <a:r>
              <a:rPr lang="en-US" sz="3200" dirty="0" smtClean="0"/>
              <a:t>?</a:t>
            </a:r>
          </a:p>
          <a:p>
            <a:pPr lvl="1"/>
            <a:r>
              <a:rPr lang="en-US" sz="3200" b="1" dirty="0" smtClean="0">
                <a:solidFill>
                  <a:srgbClr val="C00000"/>
                </a:solidFill>
              </a:rPr>
              <a:t>This type of dancing reflects modern dance</a:t>
            </a:r>
          </a:p>
          <a:p>
            <a:pPr lvl="1"/>
            <a:endParaRPr lang="en-US" sz="3200" dirty="0"/>
          </a:p>
        </p:txBody>
      </p:sp>
    </p:spTree>
    <p:extLst>
      <p:ext uri="{BB962C8B-B14F-4D97-AF65-F5344CB8AC3E}">
        <p14:creationId xmlns:p14="http://schemas.microsoft.com/office/powerpoint/2010/main" val="232511972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itchFamily="2" charset="-79"/>
                <a:cs typeface="Aharoni" pitchFamily="2" charset="-79"/>
              </a:rPr>
              <a:t>Modern Dance Is Worldly</a:t>
            </a:r>
            <a:endParaRPr lang="en-US" dirty="0">
              <a:latin typeface="Aharoni" pitchFamily="2" charset="-79"/>
              <a:cs typeface="Aharoni" pitchFamily="2" charset="-79"/>
            </a:endParaRPr>
          </a:p>
        </p:txBody>
      </p:sp>
      <p:sp>
        <p:nvSpPr>
          <p:cNvPr id="3" name="Content Placeholder 2"/>
          <p:cNvSpPr>
            <a:spLocks noGrp="1"/>
          </p:cNvSpPr>
          <p:nvPr>
            <p:ph idx="1"/>
          </p:nvPr>
        </p:nvSpPr>
        <p:spPr/>
        <p:txBody>
          <a:bodyPr>
            <a:normAutofit/>
          </a:bodyPr>
          <a:lstStyle/>
          <a:p>
            <a:r>
              <a:rPr lang="en-US" sz="3600" dirty="0" smtClean="0"/>
              <a:t>“For </a:t>
            </a:r>
            <a:r>
              <a:rPr lang="en-US" sz="3600" dirty="0"/>
              <a:t>the grace of God that brings salvation has appeared to all </a:t>
            </a:r>
            <a:r>
              <a:rPr lang="en-US" sz="3600" dirty="0" smtClean="0"/>
              <a:t>men, teaching </a:t>
            </a:r>
            <a:r>
              <a:rPr lang="en-US" sz="3600" dirty="0"/>
              <a:t>us that, </a:t>
            </a:r>
            <a:r>
              <a:rPr lang="en-US" sz="3600" dirty="0">
                <a:solidFill>
                  <a:schemeClr val="accent2">
                    <a:lumMod val="60000"/>
                    <a:lumOff val="40000"/>
                  </a:schemeClr>
                </a:solidFill>
              </a:rPr>
              <a:t>denying ungodliness and worldly lusts</a:t>
            </a:r>
            <a:r>
              <a:rPr lang="en-US" sz="3600" dirty="0"/>
              <a:t>, we should live soberly, righteously, and godly in the present </a:t>
            </a:r>
            <a:r>
              <a:rPr lang="en-US" sz="3600" dirty="0" smtClean="0"/>
              <a:t>age” (Titus 2:11, 12)</a:t>
            </a:r>
          </a:p>
          <a:p>
            <a:pPr lvl="1"/>
            <a:r>
              <a:rPr lang="en-US" sz="3200" dirty="0" smtClean="0"/>
              <a:t>Modern dance, a worldly lust?</a:t>
            </a:r>
            <a:endParaRPr lang="en-US" sz="3200" dirty="0"/>
          </a:p>
        </p:txBody>
      </p:sp>
    </p:spTree>
    <p:extLst>
      <p:ext uri="{BB962C8B-B14F-4D97-AF65-F5344CB8AC3E}">
        <p14:creationId xmlns:p14="http://schemas.microsoft.com/office/powerpoint/2010/main" val="402897417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itchFamily="2" charset="-79"/>
                <a:cs typeface="Aharoni" pitchFamily="2" charset="-79"/>
              </a:rPr>
              <a:t>Galatians 5:19</a:t>
            </a:r>
            <a:endParaRPr lang="en-US" dirty="0">
              <a:latin typeface="Aharoni" pitchFamily="2" charset="-79"/>
              <a:cs typeface="Aharoni" pitchFamily="2" charset="-79"/>
            </a:endParaRPr>
          </a:p>
        </p:txBody>
      </p:sp>
      <p:sp>
        <p:nvSpPr>
          <p:cNvPr id="3" name="Content Placeholder 2"/>
          <p:cNvSpPr>
            <a:spLocks noGrp="1"/>
          </p:cNvSpPr>
          <p:nvPr>
            <p:ph idx="1"/>
          </p:nvPr>
        </p:nvSpPr>
        <p:spPr>
          <a:xfrm>
            <a:off x="457200" y="1600200"/>
            <a:ext cx="7924800" cy="4525963"/>
          </a:xfrm>
        </p:spPr>
        <p:txBody>
          <a:bodyPr>
            <a:normAutofit/>
          </a:bodyPr>
          <a:lstStyle/>
          <a:p>
            <a:pPr marL="36576" indent="0">
              <a:buNone/>
            </a:pPr>
            <a:r>
              <a:rPr lang="en-US" sz="4000" dirty="0"/>
              <a:t>“Now the works of the flesh are evident, which are: adultery, fornication, uncleanness, </a:t>
            </a:r>
            <a:r>
              <a:rPr lang="en-US" sz="4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rial Black" pitchFamily="34" charset="0"/>
              </a:rPr>
              <a:t>lewdness</a:t>
            </a:r>
            <a:r>
              <a:rPr lang="en-US" sz="4000" dirty="0" smtClean="0"/>
              <a:t>”</a:t>
            </a:r>
          </a:p>
          <a:p>
            <a:r>
              <a:rPr lang="en-US" sz="4000" dirty="0">
                <a:latin typeface="Arial Black" pitchFamily="34" charset="0"/>
              </a:rPr>
              <a:t>“</a:t>
            </a:r>
            <a:r>
              <a:rPr lang="en-US" sz="4000" dirty="0" smtClean="0">
                <a:latin typeface="Arial Black" pitchFamily="34" charset="0"/>
              </a:rPr>
              <a:t>Lewdness,” </a:t>
            </a:r>
            <a:r>
              <a:rPr lang="en-US" sz="4000" dirty="0" smtClean="0"/>
              <a:t>lasciviousness, </a:t>
            </a:r>
            <a:r>
              <a:rPr lang="en-US" sz="4000" dirty="0" err="1" smtClean="0"/>
              <a:t>KJV</a:t>
            </a:r>
            <a:r>
              <a:rPr lang="en-US" sz="4000" dirty="0" smtClean="0"/>
              <a:t>; sensuality, </a:t>
            </a:r>
            <a:r>
              <a:rPr lang="en-US" sz="4000" dirty="0" err="1" smtClean="0"/>
              <a:t>NASB</a:t>
            </a:r>
            <a:r>
              <a:rPr lang="en-US" sz="4000" dirty="0" smtClean="0"/>
              <a:t>)</a:t>
            </a:r>
          </a:p>
        </p:txBody>
      </p:sp>
    </p:spTree>
    <p:extLst>
      <p:ext uri="{BB962C8B-B14F-4D97-AF65-F5344CB8AC3E}">
        <p14:creationId xmlns:p14="http://schemas.microsoft.com/office/powerpoint/2010/main" val="3724968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“Lewdness”</a:t>
            </a:r>
            <a:endParaRPr lang="en-US" dirty="0"/>
          </a:p>
        </p:txBody>
      </p:sp>
      <p:sp>
        <p:nvSpPr>
          <p:cNvPr id="3" name="Content Placeholder 2"/>
          <p:cNvSpPr>
            <a:spLocks noGrp="1"/>
          </p:cNvSpPr>
          <p:nvPr>
            <p:ph idx="1"/>
          </p:nvPr>
        </p:nvSpPr>
        <p:spPr/>
        <p:txBody>
          <a:bodyPr>
            <a:normAutofit lnSpcReduction="10000"/>
          </a:bodyPr>
          <a:lstStyle/>
          <a:p>
            <a:r>
              <a:rPr lang="en-US" dirty="0" smtClean="0">
                <a:latin typeface="Arial Black" pitchFamily="34" charset="0"/>
              </a:rPr>
              <a:t>Thayer</a:t>
            </a:r>
            <a:r>
              <a:rPr lang="en-US" dirty="0" smtClean="0"/>
              <a:t>, “</a:t>
            </a:r>
            <a:r>
              <a:rPr lang="en-US" u="sng" dirty="0" smtClean="0"/>
              <a:t>Unbridled </a:t>
            </a:r>
            <a:r>
              <a:rPr lang="en-US" u="sng" dirty="0"/>
              <a:t>lust</a:t>
            </a:r>
            <a:r>
              <a:rPr lang="en-US" dirty="0"/>
              <a:t>, excess, licentiousness, lasciviousness, wantonness, outrageousness, </a:t>
            </a:r>
            <a:r>
              <a:rPr lang="en-US" u="sng" dirty="0"/>
              <a:t>shamelessness</a:t>
            </a:r>
            <a:r>
              <a:rPr lang="en-US" dirty="0"/>
              <a:t>, </a:t>
            </a:r>
            <a:r>
              <a:rPr lang="en-US" u="sng" dirty="0"/>
              <a:t>insolence</a:t>
            </a:r>
            <a:r>
              <a:rPr lang="en-US" dirty="0"/>
              <a:t>, wanton (acts or) manners, as filthy words, </a:t>
            </a:r>
            <a:r>
              <a:rPr lang="en-US" u="sng" dirty="0"/>
              <a:t>indecent bodily movements</a:t>
            </a:r>
            <a:r>
              <a:rPr lang="en-US" dirty="0"/>
              <a:t>, </a:t>
            </a:r>
            <a:r>
              <a:rPr lang="en-US" u="sng" dirty="0"/>
              <a:t>unchaste handling of males and females</a:t>
            </a:r>
            <a:r>
              <a:rPr lang="en-US" dirty="0"/>
              <a:t>, etc</a:t>
            </a:r>
            <a:r>
              <a:rPr lang="en-US" dirty="0" smtClean="0"/>
              <a:t>.”</a:t>
            </a:r>
          </a:p>
          <a:p>
            <a:r>
              <a:rPr lang="en-US" dirty="0">
                <a:latin typeface="Arial Black" pitchFamily="34" charset="0"/>
              </a:rPr>
              <a:t>Vines</a:t>
            </a:r>
            <a:r>
              <a:rPr lang="en-US" dirty="0"/>
              <a:t>, </a:t>
            </a:r>
            <a:r>
              <a:rPr lang="en-US" dirty="0" smtClean="0"/>
              <a:t>“Excess</a:t>
            </a:r>
            <a:r>
              <a:rPr lang="en-US" dirty="0"/>
              <a:t>, licentiousness, </a:t>
            </a:r>
            <a:r>
              <a:rPr lang="en-US" u="sng" dirty="0"/>
              <a:t>absence of restraint</a:t>
            </a:r>
            <a:r>
              <a:rPr lang="en-US" dirty="0"/>
              <a:t>, </a:t>
            </a:r>
            <a:r>
              <a:rPr lang="en-US" u="sng" dirty="0"/>
              <a:t>indecency</a:t>
            </a:r>
            <a:r>
              <a:rPr lang="en-US" dirty="0"/>
              <a:t>, wantonness</a:t>
            </a:r>
            <a:r>
              <a:rPr lang="en-US" dirty="0" smtClean="0"/>
              <a:t>.”</a:t>
            </a:r>
          </a:p>
          <a:p>
            <a:endParaRPr lang="en-US" dirty="0"/>
          </a:p>
        </p:txBody>
      </p:sp>
      <p:sp>
        <p:nvSpPr>
          <p:cNvPr id="4" name="TextBox 3"/>
          <p:cNvSpPr txBox="1"/>
          <p:nvPr/>
        </p:nvSpPr>
        <p:spPr>
          <a:xfrm rot="19642695">
            <a:off x="519382" y="1989962"/>
            <a:ext cx="7620000" cy="27432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prstTxWarp prst="textWave2">
              <a:avLst>
                <a:gd name="adj1" fmla="val 6211"/>
                <a:gd name="adj2" fmla="val 226"/>
              </a:avLst>
            </a:prstTxWarp>
            <a:spAutoFit/>
          </a:bodyPr>
          <a:lstStyle/>
          <a:p>
            <a:pPr algn="ctr"/>
            <a: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Arial Black" pitchFamily="34" charset="0"/>
              </a:rPr>
              <a:t>Promoting Public</a:t>
            </a:r>
            <a:b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Arial Black" pitchFamily="34" charset="0"/>
              </a:rPr>
            </a:br>
            <a:r>
              <a:rPr lang="en-US" sz="240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Arial Black" pitchFamily="34" charset="0"/>
              </a:rPr>
              <a:t>INDECENCY</a:t>
            </a:r>
            <a:endParaRPr lang="en-US" dirty="0">
              <a:ln w="10160">
                <a:solidFill>
                  <a:schemeClr val="accent1"/>
                </a:solidFill>
                <a:prstDash val="solid"/>
              </a:ln>
              <a:solidFill>
                <a:srgbClr val="FFFFFF"/>
              </a:solidFill>
              <a:effectLst>
                <a:outerShdw blurRad="38100" dist="32000" dir="5400000" algn="tl">
                  <a:srgbClr val="000000">
                    <a:alpha val="30000"/>
                  </a:srgbClr>
                </a:outerShdw>
              </a:effectLst>
              <a:latin typeface="Arial Black" pitchFamily="34" charset="0"/>
            </a:endParaRPr>
          </a:p>
        </p:txBody>
      </p:sp>
    </p:spTree>
    <p:extLst>
      <p:ext uri="{BB962C8B-B14F-4D97-AF65-F5344CB8AC3E}">
        <p14:creationId xmlns:p14="http://schemas.microsoft.com/office/powerpoint/2010/main" val="402683383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8"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4000" fill="hold"/>
                                        <p:tgtEl>
                                          <p:spTgt spid="4"/>
                                        </p:tgtEl>
                                        <p:attrNameLst>
                                          <p:attrName>ppt_x</p:attrName>
                                        </p:attrNameLst>
                                      </p:cBhvr>
                                      <p:tavLst>
                                        <p:tav tm="0">
                                          <p:val>
                                            <p:strVal val="#ppt_x"/>
                                          </p:val>
                                        </p:tav>
                                        <p:tav tm="100000">
                                          <p:val>
                                            <p:strVal val="#ppt_x"/>
                                          </p:val>
                                        </p:tav>
                                      </p:tavLst>
                                    </p:anim>
                                    <p:anim calcmode="lin" valueType="num">
                                      <p:cBhvr>
                                        <p:cTn id="22" dur="14000" fill="hold"/>
                                        <p:tgtEl>
                                          <p:spTgt spid="4"/>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“Lewdness”</a:t>
            </a:r>
            <a:endParaRPr lang="en-US" dirty="0"/>
          </a:p>
        </p:txBody>
      </p:sp>
      <p:sp>
        <p:nvSpPr>
          <p:cNvPr id="3" name="Content Placeholder 2"/>
          <p:cNvSpPr>
            <a:spLocks noGrp="1"/>
          </p:cNvSpPr>
          <p:nvPr>
            <p:ph idx="1"/>
          </p:nvPr>
        </p:nvSpPr>
        <p:spPr>
          <a:xfrm>
            <a:off x="457200" y="1600200"/>
            <a:ext cx="7467600" cy="4800600"/>
          </a:xfrm>
        </p:spPr>
        <p:txBody>
          <a:bodyPr>
            <a:normAutofit lnSpcReduction="10000"/>
          </a:bodyPr>
          <a:lstStyle/>
          <a:p>
            <a:r>
              <a:rPr lang="en-US" dirty="0" smtClean="0"/>
              <a:t>An unrestrained and arrogant attitude associated with immoral behavior</a:t>
            </a:r>
          </a:p>
          <a:p>
            <a:r>
              <a:rPr lang="en-US" dirty="0" smtClean="0"/>
              <a:t>Can be seen </a:t>
            </a:r>
            <a:r>
              <a:rPr lang="en-US" dirty="0" smtClean="0"/>
              <a:t>in </a:t>
            </a:r>
            <a:r>
              <a:rPr lang="en-US" dirty="0" smtClean="0"/>
              <a:t>many kinds of sin</a:t>
            </a:r>
          </a:p>
          <a:p>
            <a:pPr lvl="1"/>
            <a:r>
              <a:rPr lang="en-US" dirty="0" smtClean="0"/>
              <a:t>New Orleans revelry</a:t>
            </a:r>
          </a:p>
          <a:p>
            <a:pPr lvl="1"/>
            <a:r>
              <a:rPr lang="en-US" dirty="0" smtClean="0"/>
              <a:t>Two women kissing on TV</a:t>
            </a:r>
          </a:p>
          <a:p>
            <a:pPr lvl="1"/>
            <a:r>
              <a:rPr lang="en-US" dirty="0" smtClean="0"/>
              <a:t>The bold </a:t>
            </a:r>
            <a:r>
              <a:rPr lang="en-US" dirty="0" smtClean="0"/>
              <a:t>public advertisement </a:t>
            </a:r>
            <a:r>
              <a:rPr lang="en-US" dirty="0" smtClean="0"/>
              <a:t>of </a:t>
            </a:r>
            <a:r>
              <a:rPr lang="en-US" dirty="0" smtClean="0"/>
              <a:t/>
            </a:r>
            <a:br>
              <a:rPr lang="en-US" dirty="0" smtClean="0"/>
            </a:br>
            <a:r>
              <a:rPr lang="en-US" dirty="0" smtClean="0"/>
              <a:t>“</a:t>
            </a:r>
            <a:r>
              <a:rPr lang="en-US" b="1" dirty="0" smtClean="0">
                <a:solidFill>
                  <a:srgbClr val="FF0000"/>
                </a:solidFill>
              </a:rPr>
              <a:t>ADULT VIDEO STORES</a:t>
            </a:r>
            <a:r>
              <a:rPr lang="en-US" dirty="0" smtClean="0"/>
              <a:t>”</a:t>
            </a:r>
            <a:endParaRPr lang="en-US" dirty="0" smtClean="0"/>
          </a:p>
          <a:p>
            <a:pPr lvl="1"/>
            <a:r>
              <a:rPr lang="en-US" dirty="0" smtClean="0"/>
              <a:t>Movies presenting homosexuality as natural</a:t>
            </a:r>
          </a:p>
          <a:p>
            <a:pPr lvl="1"/>
            <a:r>
              <a:rPr lang="en-US" dirty="0" smtClean="0"/>
              <a:t>Filthy magazines on public shelves</a:t>
            </a:r>
          </a:p>
          <a:p>
            <a:pPr lvl="1"/>
            <a:r>
              <a:rPr lang="en-US" dirty="0"/>
              <a:t>M</a:t>
            </a:r>
            <a:r>
              <a:rPr lang="en-US" dirty="0" smtClean="0"/>
              <a:t>odern dancing</a:t>
            </a:r>
            <a:endParaRPr lang="en-US" dirty="0" smtClean="0"/>
          </a:p>
        </p:txBody>
      </p:sp>
    </p:spTree>
    <p:extLst>
      <p:ext uri="{BB962C8B-B14F-4D97-AF65-F5344CB8AC3E}">
        <p14:creationId xmlns:p14="http://schemas.microsoft.com/office/powerpoint/2010/main" val="195949464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left)">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left)">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itchFamily="2" charset="-79"/>
                <a:cs typeface="Aharoni" pitchFamily="2" charset="-79"/>
              </a:rPr>
              <a:t>Mark 7:20-23</a:t>
            </a:r>
            <a:endParaRPr lang="en-US" dirty="0">
              <a:latin typeface="Aharoni" pitchFamily="2" charset="-79"/>
              <a:cs typeface="Aharoni" pitchFamily="2" charset="-79"/>
            </a:endParaRPr>
          </a:p>
        </p:txBody>
      </p:sp>
      <p:sp>
        <p:nvSpPr>
          <p:cNvPr id="3" name="Content Placeholder 2"/>
          <p:cNvSpPr>
            <a:spLocks noGrp="1"/>
          </p:cNvSpPr>
          <p:nvPr>
            <p:ph idx="1"/>
          </p:nvPr>
        </p:nvSpPr>
        <p:spPr/>
        <p:txBody>
          <a:bodyPr>
            <a:normAutofit lnSpcReduction="10000"/>
          </a:bodyPr>
          <a:lstStyle/>
          <a:p>
            <a:pPr marL="36576" indent="0">
              <a:buNone/>
            </a:pPr>
            <a:r>
              <a:rPr lang="en-US" dirty="0"/>
              <a:t>20  And He said, "What comes out of a man, that defiles a man.</a:t>
            </a:r>
          </a:p>
          <a:p>
            <a:pPr marL="36576" indent="0">
              <a:buNone/>
            </a:pPr>
            <a:r>
              <a:rPr lang="en-US" dirty="0"/>
              <a:t>21  "For from within, out of the heart of men, proceed evil thoughts, adulteries, fornications, murders,</a:t>
            </a:r>
          </a:p>
          <a:p>
            <a:pPr marL="36576" indent="0">
              <a:buNone/>
            </a:pPr>
            <a:r>
              <a:rPr lang="en-US" dirty="0"/>
              <a:t>22  "thefts, covetousness, wickedness, deceit, lewdness, an evil eye, blasphemy, pride, foolishness.</a:t>
            </a:r>
          </a:p>
          <a:p>
            <a:pPr marL="36576" indent="0">
              <a:buNone/>
            </a:pPr>
            <a:r>
              <a:rPr lang="en-US" dirty="0"/>
              <a:t>23  "All these evil things come from within and defile a man."</a:t>
            </a:r>
          </a:p>
          <a:p>
            <a:pPr marL="36576" indent="0">
              <a:buNone/>
            </a:pPr>
            <a:endParaRPr lang="en-US" dirty="0"/>
          </a:p>
        </p:txBody>
      </p:sp>
      <p:sp>
        <p:nvSpPr>
          <p:cNvPr id="4" name="Content Placeholder 2"/>
          <p:cNvSpPr txBox="1">
            <a:spLocks/>
          </p:cNvSpPr>
          <p:nvPr/>
        </p:nvSpPr>
        <p:spPr>
          <a:xfrm>
            <a:off x="457200" y="1600200"/>
            <a:ext cx="7467600" cy="4525963"/>
          </a:xfrm>
          <a:prstGeom prst="rect">
            <a:avLst/>
          </a:prstGeom>
        </p:spPr>
        <p:txBody>
          <a:bodyPr vert="horz">
            <a:normAutofit lnSpcReduction="10000"/>
          </a:bodyPr>
          <a:lst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36576" indent="0">
              <a:buFont typeface="Wingdings 2"/>
              <a:buNone/>
            </a:pPr>
            <a:r>
              <a:rPr lang="en-US" dirty="0" smtClean="0"/>
              <a:t>20  And He said, "What comes out of a man, that defiles a man.</a:t>
            </a:r>
          </a:p>
          <a:p>
            <a:pPr marL="36576" indent="0">
              <a:buFont typeface="Wingdings 2"/>
              <a:buNone/>
            </a:pPr>
            <a:r>
              <a:rPr lang="en-US" dirty="0" smtClean="0"/>
              <a:t>21  "For from within, out of the heart of men, proceed </a:t>
            </a:r>
            <a:r>
              <a:rPr lang="en-US" dirty="0" smtClean="0">
                <a:solidFill>
                  <a:srgbClr val="FFC000"/>
                </a:solidFill>
              </a:rPr>
              <a:t>evil thoughts</a:t>
            </a:r>
            <a:r>
              <a:rPr lang="en-US" dirty="0" smtClean="0"/>
              <a:t>, </a:t>
            </a:r>
            <a:r>
              <a:rPr lang="en-US" dirty="0" smtClean="0">
                <a:solidFill>
                  <a:srgbClr val="FFC000"/>
                </a:solidFill>
              </a:rPr>
              <a:t>adulteries</a:t>
            </a:r>
            <a:r>
              <a:rPr lang="en-US" dirty="0" smtClean="0"/>
              <a:t>, </a:t>
            </a:r>
            <a:r>
              <a:rPr lang="en-US" dirty="0" smtClean="0">
                <a:solidFill>
                  <a:srgbClr val="FFC000"/>
                </a:solidFill>
              </a:rPr>
              <a:t>fornications</a:t>
            </a:r>
            <a:r>
              <a:rPr lang="en-US" dirty="0" smtClean="0"/>
              <a:t>, murders,</a:t>
            </a:r>
          </a:p>
          <a:p>
            <a:pPr marL="36576" indent="0">
              <a:buFont typeface="Wingdings 2"/>
              <a:buNone/>
            </a:pPr>
            <a:r>
              <a:rPr lang="en-US" dirty="0" smtClean="0"/>
              <a:t>22  "thefts, </a:t>
            </a:r>
            <a:r>
              <a:rPr lang="en-US" dirty="0" smtClean="0">
                <a:solidFill>
                  <a:srgbClr val="FFC000"/>
                </a:solidFill>
              </a:rPr>
              <a:t>covetousness</a:t>
            </a:r>
            <a:r>
              <a:rPr lang="en-US" dirty="0" smtClean="0"/>
              <a:t>, </a:t>
            </a:r>
            <a:r>
              <a:rPr lang="en-US" dirty="0" smtClean="0">
                <a:solidFill>
                  <a:srgbClr val="FFC000"/>
                </a:solidFill>
              </a:rPr>
              <a:t>wickedness</a:t>
            </a:r>
            <a:r>
              <a:rPr lang="en-US" dirty="0" smtClean="0"/>
              <a:t>, deceit, </a:t>
            </a:r>
            <a:r>
              <a:rPr lang="en-US" dirty="0" smtClean="0">
                <a:solidFill>
                  <a:srgbClr val="FFC000"/>
                </a:solidFill>
              </a:rPr>
              <a:t>lewdness</a:t>
            </a:r>
            <a:r>
              <a:rPr lang="en-US" dirty="0" smtClean="0"/>
              <a:t>, an evil eye, blasphemy, pride, foolishness.</a:t>
            </a:r>
          </a:p>
          <a:p>
            <a:pPr marL="36576" indent="0">
              <a:buFont typeface="Wingdings 2"/>
              <a:buNone/>
            </a:pPr>
            <a:r>
              <a:rPr lang="en-US" dirty="0" smtClean="0"/>
              <a:t>23  "All these evil things come from within and defile a man."</a:t>
            </a:r>
          </a:p>
          <a:p>
            <a:pPr marL="36576" indent="0">
              <a:buFont typeface="Wingdings 2"/>
              <a:buNone/>
            </a:pPr>
            <a:endParaRPr lang="en-US" dirty="0"/>
          </a:p>
        </p:txBody>
      </p:sp>
      <p:sp>
        <p:nvSpPr>
          <p:cNvPr id="5" name="TextBox 4"/>
          <p:cNvSpPr txBox="1"/>
          <p:nvPr/>
        </p:nvSpPr>
        <p:spPr>
          <a:xfrm>
            <a:off x="4191000" y="228600"/>
            <a:ext cx="3429000" cy="1200329"/>
          </a:xfrm>
          <a:prstGeom prst="rect">
            <a:avLst/>
          </a:prstGeom>
          <a:noFill/>
        </p:spPr>
        <p:txBody>
          <a:bodyPr wrap="square" rtlCol="0">
            <a:spAutoFit/>
          </a:bodyPr>
          <a:lstStyle/>
          <a:p>
            <a:r>
              <a:rPr lang="en-US" sz="2400" dirty="0" smtClean="0">
                <a:solidFill>
                  <a:srgbClr val="FFC000"/>
                </a:solidFill>
              </a:rPr>
              <a:t>What Does Modern Dance Often Bring Out Of A Man?</a:t>
            </a:r>
            <a:endParaRPr lang="en-US" sz="2400" dirty="0">
              <a:solidFill>
                <a:srgbClr val="FFC000"/>
              </a:solidFill>
            </a:endParaRPr>
          </a:p>
        </p:txBody>
      </p:sp>
    </p:spTree>
    <p:extLst>
      <p:ext uri="{BB962C8B-B14F-4D97-AF65-F5344CB8AC3E}">
        <p14:creationId xmlns:p14="http://schemas.microsoft.com/office/powerpoint/2010/main" val="1072807385"/>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itchFamily="2" charset="-79"/>
                <a:cs typeface="Aharoni" pitchFamily="2" charset="-79"/>
              </a:rPr>
              <a:t>Ephesians 4:17-20</a:t>
            </a:r>
            <a:endParaRPr lang="en-US" dirty="0">
              <a:latin typeface="Aharoni" pitchFamily="2" charset="-79"/>
              <a:cs typeface="Aharoni" pitchFamily="2" charset="-79"/>
            </a:endParaRPr>
          </a:p>
        </p:txBody>
      </p:sp>
      <p:sp>
        <p:nvSpPr>
          <p:cNvPr id="3" name="Content Placeholder 2"/>
          <p:cNvSpPr>
            <a:spLocks noGrp="1"/>
          </p:cNvSpPr>
          <p:nvPr>
            <p:ph idx="1"/>
          </p:nvPr>
        </p:nvSpPr>
        <p:spPr/>
        <p:txBody>
          <a:bodyPr>
            <a:normAutofit/>
          </a:bodyPr>
          <a:lstStyle/>
          <a:p>
            <a:pPr marL="36576" indent="0">
              <a:buNone/>
            </a:pPr>
            <a:r>
              <a:rPr lang="en-US" dirty="0" smtClean="0"/>
              <a:t>“This </a:t>
            </a:r>
            <a:r>
              <a:rPr lang="en-US" dirty="0"/>
              <a:t>I say, therefore, and testify in the Lord, that you should no longer walk as the rest of the Gentiles walk, in the futility of their </a:t>
            </a:r>
            <a:r>
              <a:rPr lang="en-US" dirty="0" smtClean="0"/>
              <a:t>mind, having </a:t>
            </a:r>
            <a:r>
              <a:rPr lang="en-US" dirty="0"/>
              <a:t>their understanding darkened, </a:t>
            </a:r>
            <a:r>
              <a:rPr lang="en-US" dirty="0" smtClean="0"/>
              <a:t>…because </a:t>
            </a:r>
            <a:r>
              <a:rPr lang="en-US" dirty="0"/>
              <a:t>of the blindness of their </a:t>
            </a:r>
            <a:r>
              <a:rPr lang="en-US" dirty="0" smtClean="0"/>
              <a:t>heart; who</a:t>
            </a:r>
            <a:r>
              <a:rPr lang="en-US" dirty="0"/>
              <a:t>, being past feeling, have given themselves over to </a:t>
            </a:r>
            <a:r>
              <a:rPr lang="en-US" dirty="0">
                <a:solidFill>
                  <a:srgbClr val="FF0000"/>
                </a:solidFill>
                <a:latin typeface="Arial Black" pitchFamily="34" charset="0"/>
              </a:rPr>
              <a:t>lewdness</a:t>
            </a:r>
            <a:r>
              <a:rPr lang="en-US" dirty="0"/>
              <a:t>, to work all uncleanness with </a:t>
            </a:r>
            <a:r>
              <a:rPr lang="en-US" dirty="0" smtClean="0"/>
              <a:t>greediness. But </a:t>
            </a:r>
            <a:r>
              <a:rPr lang="en-US" dirty="0"/>
              <a:t>you have not so learned </a:t>
            </a:r>
            <a:r>
              <a:rPr lang="en-US" dirty="0" smtClean="0"/>
              <a:t>Christ”</a:t>
            </a:r>
            <a:endParaRPr lang="en-US" dirty="0"/>
          </a:p>
        </p:txBody>
      </p:sp>
    </p:spTree>
    <p:extLst>
      <p:ext uri="{BB962C8B-B14F-4D97-AF65-F5344CB8AC3E}">
        <p14:creationId xmlns:p14="http://schemas.microsoft.com/office/powerpoint/2010/main" val="412840823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itchFamily="2" charset="-79"/>
                <a:cs typeface="Aharoni" pitchFamily="2" charset="-79"/>
              </a:rPr>
              <a:t>“Lewdness”</a:t>
            </a:r>
            <a:endParaRPr lang="en-US" dirty="0">
              <a:latin typeface="Aharoni" pitchFamily="2" charset="-79"/>
              <a:cs typeface="Aharoni" pitchFamily="2" charset="-79"/>
            </a:endParaRPr>
          </a:p>
        </p:txBody>
      </p:sp>
      <p:sp>
        <p:nvSpPr>
          <p:cNvPr id="3" name="Content Placeholder 2"/>
          <p:cNvSpPr>
            <a:spLocks noGrp="1"/>
          </p:cNvSpPr>
          <p:nvPr>
            <p:ph idx="1"/>
          </p:nvPr>
        </p:nvSpPr>
        <p:spPr/>
        <p:txBody>
          <a:bodyPr>
            <a:normAutofit/>
          </a:bodyPr>
          <a:lstStyle/>
          <a:p>
            <a:r>
              <a:rPr lang="en-US" sz="4000" dirty="0" smtClean="0"/>
              <a:t>A work of the flesh</a:t>
            </a:r>
          </a:p>
          <a:p>
            <a:pPr lvl="1"/>
            <a:r>
              <a:rPr lang="en-US" sz="3600" dirty="0" smtClean="0"/>
              <a:t>“Now </a:t>
            </a:r>
            <a:r>
              <a:rPr lang="en-US" sz="3600" dirty="0"/>
              <a:t>the works of the flesh are evident, which are: adultery, fornication, uncleanness, </a:t>
            </a:r>
            <a:r>
              <a:rPr lang="en-US" sz="3600" dirty="0" smtClean="0"/>
              <a:t>lewdness” (Gal. 5:19)</a:t>
            </a:r>
          </a:p>
        </p:txBody>
      </p:sp>
    </p:spTree>
    <p:extLst>
      <p:ext uri="{BB962C8B-B14F-4D97-AF65-F5344CB8AC3E}">
        <p14:creationId xmlns:p14="http://schemas.microsoft.com/office/powerpoint/2010/main" val="217931956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itchFamily="2" charset="-79"/>
                <a:cs typeface="Aharoni" pitchFamily="2" charset="-79"/>
              </a:rPr>
              <a:t>“Lewdness”</a:t>
            </a:r>
            <a:endParaRPr lang="en-US" dirty="0">
              <a:latin typeface="Aharoni" pitchFamily="2" charset="-79"/>
              <a:cs typeface="Aharoni" pitchFamily="2" charset="-79"/>
            </a:endParaRPr>
          </a:p>
        </p:txBody>
      </p:sp>
      <p:sp>
        <p:nvSpPr>
          <p:cNvPr id="3" name="Content Placeholder 2"/>
          <p:cNvSpPr>
            <a:spLocks noGrp="1"/>
          </p:cNvSpPr>
          <p:nvPr>
            <p:ph idx="1"/>
          </p:nvPr>
        </p:nvSpPr>
        <p:spPr/>
        <p:txBody>
          <a:bodyPr>
            <a:noAutofit/>
          </a:bodyPr>
          <a:lstStyle/>
          <a:p>
            <a:r>
              <a:rPr lang="en-US" sz="3600" dirty="0" smtClean="0"/>
              <a:t>Has been practiced by those in the church</a:t>
            </a:r>
          </a:p>
          <a:p>
            <a:pPr lvl="1"/>
            <a:r>
              <a:rPr lang="en-US" sz="3200" dirty="0" smtClean="0"/>
              <a:t>“lest</a:t>
            </a:r>
            <a:r>
              <a:rPr lang="en-US" sz="3200" dirty="0"/>
              <a:t>, when I come again, my God will humble me among you, and I shall mourn for many who have sinned before and have not repented of the uncleanness, fornication, and </a:t>
            </a:r>
            <a:r>
              <a:rPr lang="en-US" sz="3200" dirty="0" smtClean="0"/>
              <a:t>lewdness which </a:t>
            </a:r>
            <a:r>
              <a:rPr lang="en-US" sz="3200" dirty="0"/>
              <a:t>they have </a:t>
            </a:r>
            <a:r>
              <a:rPr lang="en-US" sz="3200" dirty="0" smtClean="0"/>
              <a:t>practiced” (2 Cor. 12:21)</a:t>
            </a:r>
            <a:endParaRPr lang="en-US" sz="3200" dirty="0"/>
          </a:p>
        </p:txBody>
      </p:sp>
    </p:spTree>
    <p:extLst>
      <p:ext uri="{BB962C8B-B14F-4D97-AF65-F5344CB8AC3E}">
        <p14:creationId xmlns:p14="http://schemas.microsoft.com/office/powerpoint/2010/main" val="2168668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itchFamily="2" charset="-79"/>
                <a:cs typeface="Aharoni" pitchFamily="2" charset="-79"/>
              </a:rPr>
              <a:t>Romans 13:11-14</a:t>
            </a:r>
            <a:endParaRPr lang="en-US" dirty="0">
              <a:latin typeface="Aharoni" pitchFamily="2" charset="-79"/>
              <a:cs typeface="Aharoni" pitchFamily="2" charset="-79"/>
            </a:endParaRPr>
          </a:p>
        </p:txBody>
      </p:sp>
      <p:sp>
        <p:nvSpPr>
          <p:cNvPr id="3" name="Content Placeholder 2"/>
          <p:cNvSpPr>
            <a:spLocks noGrp="1"/>
          </p:cNvSpPr>
          <p:nvPr>
            <p:ph idx="1"/>
          </p:nvPr>
        </p:nvSpPr>
        <p:spPr/>
        <p:txBody>
          <a:bodyPr>
            <a:normAutofit fontScale="92500"/>
          </a:bodyPr>
          <a:lstStyle/>
          <a:p>
            <a:pPr marL="36576" indent="0">
              <a:buNone/>
            </a:pPr>
            <a:r>
              <a:rPr lang="en-US" dirty="0" smtClean="0"/>
              <a:t>“And </a:t>
            </a:r>
            <a:r>
              <a:rPr lang="en-US" dirty="0"/>
              <a:t>do this, knowing the time, that now it is high time to awake out of sleep; for now our salvation is nearer than when we first </a:t>
            </a:r>
            <a:r>
              <a:rPr lang="en-US" dirty="0" smtClean="0"/>
              <a:t>believed. …Therefore </a:t>
            </a:r>
            <a:r>
              <a:rPr lang="en-US" dirty="0"/>
              <a:t>let us cast off the works of darkness, and let us put on the armor of </a:t>
            </a:r>
            <a:r>
              <a:rPr lang="en-US" dirty="0" smtClean="0"/>
              <a:t>light. </a:t>
            </a:r>
            <a:r>
              <a:rPr lang="en-US"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Let </a:t>
            </a:r>
            <a:r>
              <a:rPr lang="en-US"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us walk properly</a:t>
            </a:r>
            <a:r>
              <a:rPr lang="en-US" dirty="0"/>
              <a:t>, as in the day, not in </a:t>
            </a:r>
            <a:r>
              <a:rPr lang="en-US" dirty="0">
                <a:solidFill>
                  <a:srgbClr val="FFFF00"/>
                </a:solidFill>
              </a:rPr>
              <a:t>revelry and drunkenness</a:t>
            </a:r>
            <a:r>
              <a:rPr lang="en-US" dirty="0"/>
              <a:t>, not in </a:t>
            </a:r>
            <a:r>
              <a:rPr lang="en-US" dirty="0">
                <a:solidFill>
                  <a:srgbClr val="FFFF00"/>
                </a:solidFill>
              </a:rPr>
              <a:t>lewdness and lust</a:t>
            </a:r>
            <a:r>
              <a:rPr lang="en-US" dirty="0"/>
              <a:t>, not in </a:t>
            </a:r>
            <a:r>
              <a:rPr lang="en-US" dirty="0">
                <a:solidFill>
                  <a:srgbClr val="FFFF00"/>
                </a:solidFill>
              </a:rPr>
              <a:t>strife and </a:t>
            </a:r>
            <a:r>
              <a:rPr lang="en-US" dirty="0" smtClean="0">
                <a:solidFill>
                  <a:srgbClr val="FFFF00"/>
                </a:solidFill>
              </a:rPr>
              <a:t>envy</a:t>
            </a:r>
            <a:r>
              <a:rPr lang="en-US" dirty="0" smtClean="0"/>
              <a:t>. But </a:t>
            </a:r>
            <a:r>
              <a:rPr lang="en-US" dirty="0"/>
              <a:t>put on the Lord Jesus Christ, and </a:t>
            </a:r>
            <a:r>
              <a:rPr lang="en-US"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make no provision for the flesh</a:t>
            </a:r>
            <a:r>
              <a:rPr lang="en-US" dirty="0"/>
              <a:t>, to fulfill its lusts</a:t>
            </a:r>
            <a:r>
              <a:rPr lang="en-US" dirty="0" smtClean="0"/>
              <a:t>.”</a:t>
            </a:r>
            <a:endParaRPr lang="en-US" dirty="0"/>
          </a:p>
        </p:txBody>
      </p:sp>
      <p:cxnSp>
        <p:nvCxnSpPr>
          <p:cNvPr id="5" name="Straight Connector 4"/>
          <p:cNvCxnSpPr/>
          <p:nvPr/>
        </p:nvCxnSpPr>
        <p:spPr>
          <a:xfrm>
            <a:off x="5943600" y="5486400"/>
            <a:ext cx="1447800" cy="0"/>
          </a:xfrm>
          <a:prstGeom prst="line">
            <a:avLst/>
          </a:prstGeom>
          <a:ln w="28575">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09600" y="5943600"/>
            <a:ext cx="3886200" cy="0"/>
          </a:xfrm>
          <a:prstGeom prst="line">
            <a:avLst/>
          </a:prstGeom>
          <a:ln w="28575">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837562"/>
      </p:ext>
    </p:extLst>
  </p:cSld>
  <p:clrMapOvr>
    <a:masterClrMapping/>
  </p:clrMapOvr>
  <mc:AlternateContent xmlns:mc="http://schemas.openxmlformats.org/markup-compatibility/2006" xmlns:p14="http://schemas.microsoft.com/office/powerpoint/2010/main">
    <mc:Choice Requires="p14">
      <p:transition spd="slow" p14:dur="1600">
        <p14:prism dir="d"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1+#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Examples of Bible Dancing</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43402530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itchFamily="2" charset="-79"/>
                <a:cs typeface="Aharoni" pitchFamily="2" charset="-79"/>
              </a:rPr>
              <a:t>Questions</a:t>
            </a:r>
            <a:endParaRPr lang="en-US" dirty="0">
              <a:latin typeface="Aharoni" pitchFamily="2" charset="-79"/>
              <a:cs typeface="Aharoni" pitchFamily="2" charset="-79"/>
            </a:endParaRPr>
          </a:p>
        </p:txBody>
      </p:sp>
      <p:sp>
        <p:nvSpPr>
          <p:cNvPr id="3" name="Content Placeholder 2"/>
          <p:cNvSpPr>
            <a:spLocks noGrp="1"/>
          </p:cNvSpPr>
          <p:nvPr>
            <p:ph idx="1"/>
          </p:nvPr>
        </p:nvSpPr>
        <p:spPr/>
        <p:txBody>
          <a:bodyPr>
            <a:normAutofit/>
          </a:bodyPr>
          <a:lstStyle/>
          <a:p>
            <a:r>
              <a:rPr lang="en-US" dirty="0" smtClean="0"/>
              <a:t>Who is likely more pleased with modern dance, Jesus or the god of this age?</a:t>
            </a:r>
          </a:p>
          <a:p>
            <a:r>
              <a:rPr lang="en-US" dirty="0" smtClean="0"/>
              <a:t>Is modern dance a good way to possess your body in sanctification and honor </a:t>
            </a:r>
            <a:br>
              <a:rPr lang="en-US" dirty="0" smtClean="0"/>
            </a:br>
            <a:r>
              <a:rPr lang="en-US" dirty="0" smtClean="0"/>
              <a:t>(1 Thess. 4:3-5)?</a:t>
            </a:r>
          </a:p>
          <a:p>
            <a:r>
              <a:rPr lang="en-US" dirty="0" smtClean="0"/>
              <a:t>Is modern dance something God would call us to do (1 Thess. 4:7)?</a:t>
            </a:r>
          </a:p>
        </p:txBody>
      </p:sp>
    </p:spTree>
    <p:extLst>
      <p:ext uri="{BB962C8B-B14F-4D97-AF65-F5344CB8AC3E}">
        <p14:creationId xmlns:p14="http://schemas.microsoft.com/office/powerpoint/2010/main" val="1520999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itchFamily="2" charset="-79"/>
                <a:cs typeface="Aharoni" pitchFamily="2" charset="-79"/>
              </a:rPr>
              <a:t>Questions</a:t>
            </a:r>
            <a:endParaRPr lang="en-US" dirty="0">
              <a:latin typeface="Aharoni" pitchFamily="2" charset="-79"/>
              <a:cs typeface="Aharoni" pitchFamily="2" charset="-79"/>
            </a:endParaRPr>
          </a:p>
        </p:txBody>
      </p:sp>
      <p:sp>
        <p:nvSpPr>
          <p:cNvPr id="3" name="Content Placeholder 2"/>
          <p:cNvSpPr>
            <a:spLocks noGrp="1"/>
          </p:cNvSpPr>
          <p:nvPr>
            <p:ph idx="1"/>
          </p:nvPr>
        </p:nvSpPr>
        <p:spPr>
          <a:xfrm>
            <a:off x="457200" y="1600200"/>
            <a:ext cx="7467600" cy="4876800"/>
          </a:xfrm>
        </p:spPr>
        <p:txBody>
          <a:bodyPr>
            <a:normAutofit fontScale="92500"/>
          </a:bodyPr>
          <a:lstStyle/>
          <a:p>
            <a:r>
              <a:rPr lang="en-US" dirty="0" smtClean="0"/>
              <a:t>Can I dance and refrain from every form of evil (1 Thess. 5:22)?</a:t>
            </a:r>
          </a:p>
          <a:p>
            <a:r>
              <a:rPr lang="en-US" dirty="0" smtClean="0"/>
              <a:t>How does promoting our sons and daughters to swing-dance help them to “flee youthful lusts” (2 Tim. 2:22)?</a:t>
            </a:r>
          </a:p>
          <a:p>
            <a:r>
              <a:rPr lang="en-US" dirty="0" smtClean="0"/>
              <a:t>Would the actions of dancing seem acceptable if the music was taken away?</a:t>
            </a:r>
          </a:p>
          <a:p>
            <a:r>
              <a:rPr lang="en-US" dirty="0" smtClean="0"/>
              <a:t>If modern dance is pure, will you allow your spouse to engage in it with another person?</a:t>
            </a:r>
            <a:endParaRPr lang="en-US" dirty="0"/>
          </a:p>
        </p:txBody>
      </p:sp>
    </p:spTree>
    <p:extLst>
      <p:ext uri="{BB962C8B-B14F-4D97-AF65-F5344CB8AC3E}">
        <p14:creationId xmlns:p14="http://schemas.microsoft.com/office/powerpoint/2010/main" val="1534607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itchFamily="2" charset="-79"/>
                <a:cs typeface="Aharoni" pitchFamily="2" charset="-79"/>
              </a:rPr>
              <a:t>Questions</a:t>
            </a:r>
            <a:endParaRPr lang="en-US" dirty="0">
              <a:latin typeface="Aharoni" pitchFamily="2" charset="-79"/>
              <a:cs typeface="Aharoni" pitchFamily="2" charset="-79"/>
            </a:endParaRPr>
          </a:p>
        </p:txBody>
      </p:sp>
      <p:sp>
        <p:nvSpPr>
          <p:cNvPr id="3" name="Content Placeholder 2"/>
          <p:cNvSpPr>
            <a:spLocks noGrp="1"/>
          </p:cNvSpPr>
          <p:nvPr>
            <p:ph idx="1"/>
          </p:nvPr>
        </p:nvSpPr>
        <p:spPr/>
        <p:txBody>
          <a:bodyPr/>
          <a:lstStyle/>
          <a:p>
            <a:r>
              <a:rPr lang="en-US" dirty="0"/>
              <a:t>Does modern dance help win others to Christ?</a:t>
            </a:r>
          </a:p>
          <a:p>
            <a:r>
              <a:rPr lang="en-US" dirty="0" smtClean="0"/>
              <a:t>Would you be happy that you decided to engage in modern dance one minute before Jesus returned?</a:t>
            </a:r>
            <a:endParaRPr lang="en-US" dirty="0"/>
          </a:p>
        </p:txBody>
      </p:sp>
    </p:spTree>
    <p:extLst>
      <p:ext uri="{BB962C8B-B14F-4D97-AF65-F5344CB8AC3E}">
        <p14:creationId xmlns:p14="http://schemas.microsoft.com/office/powerpoint/2010/main" val="4068656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normAutofit/>
          </a:bodyPr>
          <a:lstStyle/>
          <a:p>
            <a:r>
              <a:rPr lang="en-US" dirty="0" smtClean="0"/>
              <a:t>An Admonition…</a:t>
            </a:r>
          </a:p>
        </p:txBody>
      </p:sp>
      <p:sp>
        <p:nvSpPr>
          <p:cNvPr id="39939" name="Content Placeholder 2"/>
          <p:cNvSpPr>
            <a:spLocks noGrp="1"/>
          </p:cNvSpPr>
          <p:nvPr>
            <p:ph idx="1"/>
          </p:nvPr>
        </p:nvSpPr>
        <p:spPr>
          <a:xfrm>
            <a:off x="457200" y="1295400"/>
            <a:ext cx="7848600" cy="5562600"/>
          </a:xfrm>
        </p:spPr>
        <p:style>
          <a:lnRef idx="2">
            <a:schemeClr val="accent2"/>
          </a:lnRef>
          <a:fillRef idx="1">
            <a:schemeClr val="lt1"/>
          </a:fillRef>
          <a:effectRef idx="0">
            <a:schemeClr val="accent2"/>
          </a:effectRef>
          <a:fontRef idx="minor">
            <a:schemeClr val="dk1"/>
          </a:fontRef>
        </p:style>
        <p:txBody>
          <a:bodyPr>
            <a:normAutofit/>
          </a:bodyPr>
          <a:lstStyle/>
          <a:p>
            <a:pPr marL="36576" indent="0">
              <a:lnSpc>
                <a:spcPts val="2900"/>
              </a:lnSpc>
              <a:spcBef>
                <a:spcPct val="0"/>
              </a:spcBef>
              <a:buNone/>
            </a:pPr>
            <a:r>
              <a:rPr lang="en-US" sz="3200" dirty="0" smtClean="0">
                <a:solidFill>
                  <a:srgbClr val="C00000"/>
                </a:solidFill>
              </a:rPr>
              <a:t>A church which tolerates such worldliness as gambling, social drinking, and immodesty of mixed swimming is a ‘garbage church’—and every town needs a garbage dump to collect unconverted brethren who persist in worldliness so they cannot ruin good churches. Consistent teaching keeps the church pure by encouraging the strong to stay strong, helping the weak to grow, and causing the stubborn to exit in search of their own kind.” </a:t>
            </a:r>
          </a:p>
          <a:p>
            <a:pPr marL="36576" indent="0">
              <a:lnSpc>
                <a:spcPts val="2900"/>
              </a:lnSpc>
              <a:spcBef>
                <a:spcPct val="0"/>
              </a:spcBef>
              <a:buNone/>
            </a:pPr>
            <a:r>
              <a:rPr lang="en-US" sz="2000" dirty="0" smtClean="0">
                <a:solidFill>
                  <a:schemeClr val="bg1"/>
                </a:solidFill>
              </a:rPr>
              <a:t>(</a:t>
            </a:r>
            <a:r>
              <a:rPr lang="en-US" sz="2000" dirty="0">
                <a:solidFill>
                  <a:schemeClr val="bg1"/>
                </a:solidFill>
              </a:rPr>
              <a:t>A</a:t>
            </a:r>
            <a:r>
              <a:rPr lang="en-US" sz="2000" dirty="0" smtClean="0">
                <a:solidFill>
                  <a:schemeClr val="bg1"/>
                </a:solidFill>
              </a:rPr>
              <a:t>ttributed to </a:t>
            </a:r>
            <a:r>
              <a:rPr lang="en-US" sz="2000" dirty="0" err="1" smtClean="0">
                <a:solidFill>
                  <a:schemeClr val="bg1"/>
                </a:solidFill>
              </a:rPr>
              <a:t>Irven</a:t>
            </a:r>
            <a:r>
              <a:rPr lang="en-US" sz="2000" dirty="0" smtClean="0">
                <a:solidFill>
                  <a:schemeClr val="bg1"/>
                </a:solidFill>
              </a:rPr>
              <a:t> Lee by Ron Halbrook, </a:t>
            </a:r>
            <a:r>
              <a:rPr lang="en-US" sz="2000" u="sng" dirty="0" smtClean="0">
                <a:solidFill>
                  <a:schemeClr val="bg1"/>
                </a:solidFill>
              </a:rPr>
              <a:t>Abstain From Every Form of Evil,</a:t>
            </a:r>
            <a:r>
              <a:rPr lang="en-US" sz="2000" dirty="0" smtClean="0">
                <a:solidFill>
                  <a:schemeClr val="bg1"/>
                </a:solidFill>
              </a:rPr>
              <a:t> </a:t>
            </a:r>
            <a:r>
              <a:rPr lang="en-US" sz="2000" i="1" dirty="0" smtClean="0">
                <a:solidFill>
                  <a:schemeClr val="bg1"/>
                </a:solidFill>
              </a:rPr>
              <a:t>The Swimsuit Question,</a:t>
            </a:r>
            <a:r>
              <a:rPr lang="en-US" sz="2000" dirty="0" smtClean="0">
                <a:solidFill>
                  <a:schemeClr val="bg1"/>
                </a:solidFill>
              </a:rPr>
              <a:t> Lesson 15)</a:t>
            </a:r>
          </a:p>
        </p:txBody>
      </p:sp>
      <p:sp>
        <p:nvSpPr>
          <p:cNvPr id="39940" name="Slide Number Placeholder 3"/>
          <p:cNvSpPr>
            <a:spLocks noGrp="1"/>
          </p:cNvSpPr>
          <p:nvPr>
            <p:ph type="sldNum" sz="quarter" idx="12"/>
          </p:nvPr>
        </p:nvSpPr>
        <p:spPr>
          <a:noFill/>
        </p:spPr>
        <p:txBody>
          <a:bodyPr/>
          <a:lstStyle/>
          <a:p>
            <a:fld id="{DCB6552E-7F29-4772-82CA-69F5E186BE8C}" type="slidenum">
              <a:rPr lang="en-US" smtClean="0"/>
              <a:pPr/>
              <a:t>23</a:t>
            </a:fld>
            <a:endParaRPr lang="en-US" smtClean="0"/>
          </a:p>
        </p:txBody>
      </p:sp>
    </p:spTree>
    <p:extLst>
      <p:ext uri="{BB962C8B-B14F-4D97-AF65-F5344CB8AC3E}">
        <p14:creationId xmlns:p14="http://schemas.microsoft.com/office/powerpoint/2010/main" val="2716698963"/>
      </p:ext>
    </p:extLst>
  </p:cSld>
  <p:clrMapOvr>
    <a:masterClrMapping/>
  </p:clrMapOvr>
  <p:transition spd="slow">
    <p:wheel spokes="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solidFill>
                  <a:srgbClr val="FFFF00"/>
                </a:solidFill>
              </a:rPr>
              <a:t>Why Preach On Topics Like Dancing?</a:t>
            </a:r>
            <a:endParaRPr lang="en-US" sz="4400" dirty="0">
              <a:solidFill>
                <a:srgbClr val="FFFF00"/>
              </a:solidFill>
            </a:endParaRPr>
          </a:p>
        </p:txBody>
      </p:sp>
      <p:sp>
        <p:nvSpPr>
          <p:cNvPr id="3" name="Content Placeholder 2"/>
          <p:cNvSpPr>
            <a:spLocks noGrp="1"/>
          </p:cNvSpPr>
          <p:nvPr>
            <p:ph idx="1"/>
          </p:nvPr>
        </p:nvSpPr>
        <p:spPr>
          <a:xfrm>
            <a:off x="457200" y="1600200"/>
            <a:ext cx="7467600" cy="4800600"/>
          </a:xfrm>
        </p:spPr>
        <p:txBody>
          <a:bodyPr>
            <a:noAutofit/>
          </a:bodyPr>
          <a:lstStyle/>
          <a:p>
            <a:pPr marL="779526" indent="-742950">
              <a:buSzPct val="110000"/>
              <a:buFont typeface="+mj-lt"/>
              <a:buAutoNum type="arabicPeriod"/>
            </a:pPr>
            <a:r>
              <a:rPr lang="en-US" sz="3600" dirty="0" smtClean="0">
                <a:latin typeface="Aharoni" pitchFamily="2" charset="-79"/>
                <a:cs typeface="Aharoni" pitchFamily="2" charset="-79"/>
              </a:rPr>
              <a:t>To please the King and deliver my own soul</a:t>
            </a:r>
          </a:p>
          <a:p>
            <a:pPr marL="962406" lvl="1" indent="-514350">
              <a:buFont typeface="+mj-lt"/>
              <a:buAutoNum type="alphaLcParenR"/>
            </a:pPr>
            <a:r>
              <a:rPr lang="en-US" sz="3200" dirty="0" smtClean="0"/>
              <a:t>“Therefore </a:t>
            </a:r>
            <a:r>
              <a:rPr lang="en-US" sz="3200" dirty="0"/>
              <a:t>I testify to you this day that I am innocent of the blood of all </a:t>
            </a:r>
            <a:r>
              <a:rPr lang="en-US" sz="3200" dirty="0" smtClean="0"/>
              <a:t>men. For </a:t>
            </a:r>
            <a:r>
              <a:rPr lang="en-US" sz="3200" dirty="0"/>
              <a:t>I have not shunned to declare to you the whole counsel of </a:t>
            </a:r>
            <a:r>
              <a:rPr lang="en-US" sz="3200" dirty="0" smtClean="0"/>
              <a:t>God” (Acts 20:26, 27; cf. Ezek. 3:19; 1 Tim. 4:6)</a:t>
            </a:r>
          </a:p>
          <a:p>
            <a:pPr lvl="1"/>
            <a:endParaRPr lang="en-US" sz="3200" dirty="0"/>
          </a:p>
        </p:txBody>
      </p:sp>
    </p:spTree>
    <p:extLst>
      <p:ext uri="{BB962C8B-B14F-4D97-AF65-F5344CB8AC3E}">
        <p14:creationId xmlns:p14="http://schemas.microsoft.com/office/powerpoint/2010/main" val="1857381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solidFill>
                  <a:srgbClr val="FFFF00"/>
                </a:solidFill>
              </a:rPr>
              <a:t>Why Preach On Topics Like Dancing?</a:t>
            </a:r>
            <a:endParaRPr lang="en-US" sz="4400" dirty="0">
              <a:solidFill>
                <a:srgbClr val="FFFF00"/>
              </a:solidFill>
            </a:endParaRPr>
          </a:p>
        </p:txBody>
      </p:sp>
      <p:sp>
        <p:nvSpPr>
          <p:cNvPr id="3" name="Content Placeholder 2"/>
          <p:cNvSpPr>
            <a:spLocks noGrp="1"/>
          </p:cNvSpPr>
          <p:nvPr>
            <p:ph idx="1"/>
          </p:nvPr>
        </p:nvSpPr>
        <p:spPr/>
        <p:txBody>
          <a:bodyPr>
            <a:normAutofit/>
          </a:bodyPr>
          <a:lstStyle/>
          <a:p>
            <a:pPr marL="779526" indent="-742950">
              <a:buSzPct val="110000"/>
              <a:buFont typeface="+mj-lt"/>
              <a:buAutoNum type="arabicPeriod" startAt="2"/>
            </a:pPr>
            <a:r>
              <a:rPr lang="en-US" sz="3600" dirty="0" smtClean="0">
                <a:latin typeface="Aharoni" pitchFamily="2" charset="-79"/>
                <a:cs typeface="Aharoni" pitchFamily="2" charset="-79"/>
              </a:rPr>
              <a:t>To deliver your soul</a:t>
            </a:r>
          </a:p>
          <a:p>
            <a:pPr marL="962406" lvl="1" indent="-514350">
              <a:buFont typeface="+mj-lt"/>
              <a:buAutoNum type="alphaLcParenR"/>
            </a:pPr>
            <a:r>
              <a:rPr lang="en-US" sz="3200" dirty="0" smtClean="0"/>
              <a:t>“who </a:t>
            </a:r>
            <a:r>
              <a:rPr lang="en-US" sz="3200" dirty="0"/>
              <a:t>gave Himself for our sins, that He might deliver us from this present evil age, according to the will of our God and </a:t>
            </a:r>
            <a:r>
              <a:rPr lang="en-US" sz="3200" dirty="0" smtClean="0"/>
              <a:t>Father” </a:t>
            </a:r>
            <a:br>
              <a:rPr lang="en-US" sz="3200" dirty="0" smtClean="0"/>
            </a:br>
            <a:r>
              <a:rPr lang="en-US" sz="3200" dirty="0" smtClean="0"/>
              <a:t>(Gal. 1:4; cf. 1 Tim. 4:16)</a:t>
            </a:r>
          </a:p>
          <a:p>
            <a:pPr marL="962406" lvl="1" indent="-514350">
              <a:buFont typeface="+mj-lt"/>
              <a:buAutoNum type="alphaLcParenR"/>
            </a:pPr>
            <a:r>
              <a:rPr lang="en-US" sz="3200" dirty="0" smtClean="0"/>
              <a:t>Jesus died to deliver us from whatever evil age we may be in</a:t>
            </a:r>
          </a:p>
        </p:txBody>
      </p:sp>
    </p:spTree>
    <p:extLst>
      <p:ext uri="{BB962C8B-B14F-4D97-AF65-F5344CB8AC3E}">
        <p14:creationId xmlns:p14="http://schemas.microsoft.com/office/powerpoint/2010/main" val="1513065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solidFill>
                  <a:srgbClr val="FFFF00"/>
                </a:solidFill>
              </a:rPr>
              <a:t>Why Preach On Topics Like Dancing?</a:t>
            </a:r>
            <a:endParaRPr lang="en-US" sz="4400" dirty="0">
              <a:solidFill>
                <a:srgbClr val="FFFF00"/>
              </a:solidFill>
            </a:endParaRPr>
          </a:p>
        </p:txBody>
      </p:sp>
      <p:sp>
        <p:nvSpPr>
          <p:cNvPr id="3" name="Content Placeholder 2"/>
          <p:cNvSpPr>
            <a:spLocks noGrp="1"/>
          </p:cNvSpPr>
          <p:nvPr>
            <p:ph idx="1"/>
          </p:nvPr>
        </p:nvSpPr>
        <p:spPr/>
        <p:txBody>
          <a:bodyPr>
            <a:noAutofit/>
          </a:bodyPr>
          <a:lstStyle/>
          <a:p>
            <a:pPr marL="779526" indent="-742950">
              <a:buSzPct val="110000"/>
              <a:buFont typeface="+mj-lt"/>
              <a:buAutoNum type="arabicPeriod" startAt="3"/>
            </a:pPr>
            <a:r>
              <a:rPr lang="en-US" sz="3600" dirty="0" smtClean="0">
                <a:latin typeface="Aharoni" pitchFamily="2" charset="-79"/>
                <a:cs typeface="Aharoni" pitchFamily="2" charset="-79"/>
              </a:rPr>
              <a:t>To forewarn (Col. 1:28)</a:t>
            </a:r>
          </a:p>
          <a:p>
            <a:pPr marL="962406" lvl="1" indent="-514350">
              <a:buFont typeface="+mj-lt"/>
              <a:buAutoNum type="alphaLcParenR"/>
            </a:pPr>
            <a:r>
              <a:rPr lang="en-US" sz="3200" dirty="0" smtClean="0"/>
              <a:t>As marijuana is a gateway drug for harder drugs, so dancing is a gateway to other sins which can trap you</a:t>
            </a:r>
          </a:p>
          <a:p>
            <a:pPr marL="962406" lvl="1" indent="-514350">
              <a:buFont typeface="+mj-lt"/>
              <a:buAutoNum type="alphaLcParenR"/>
            </a:pPr>
            <a:r>
              <a:rPr lang="en-US" sz="3200" dirty="0" smtClean="0"/>
              <a:t>“His </a:t>
            </a:r>
            <a:r>
              <a:rPr lang="en-US" sz="3200" dirty="0"/>
              <a:t>own iniquities entrap the wicked man, And he is caught in the cords of his </a:t>
            </a:r>
            <a:r>
              <a:rPr lang="en-US" sz="3200" dirty="0" smtClean="0"/>
              <a:t>sin” (Prov. 5:22)</a:t>
            </a:r>
            <a:endParaRPr lang="en-US" sz="3200" dirty="0"/>
          </a:p>
        </p:txBody>
      </p:sp>
    </p:spTree>
    <p:extLst>
      <p:ext uri="{BB962C8B-B14F-4D97-AF65-F5344CB8AC3E}">
        <p14:creationId xmlns:p14="http://schemas.microsoft.com/office/powerpoint/2010/main" val="192086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spc="600" dirty="0" smtClean="0">
                <a:latin typeface="Aharoni" pitchFamily="2" charset="-79"/>
                <a:cs typeface="Aharoni" pitchFamily="2" charset="-79"/>
              </a:rPr>
              <a:t>Examples</a:t>
            </a:r>
            <a:endParaRPr lang="en-US" sz="5400" spc="600" dirty="0">
              <a:latin typeface="Aharoni" pitchFamily="2" charset="-79"/>
              <a:cs typeface="Aharoni" pitchFamily="2" charset="-79"/>
            </a:endParaRPr>
          </a:p>
        </p:txBody>
      </p:sp>
      <p:sp>
        <p:nvSpPr>
          <p:cNvPr id="3" name="Content Placeholder 2"/>
          <p:cNvSpPr>
            <a:spLocks noGrp="1"/>
          </p:cNvSpPr>
          <p:nvPr>
            <p:ph idx="1"/>
          </p:nvPr>
        </p:nvSpPr>
        <p:spPr/>
        <p:txBody>
          <a:bodyPr/>
          <a:lstStyle/>
          <a:p>
            <a:r>
              <a:rPr lang="en-US" dirty="0" smtClean="0">
                <a:latin typeface="Arial Black" pitchFamily="34" charset="0"/>
              </a:rPr>
              <a:t>Exodus 15:20, 21</a:t>
            </a:r>
          </a:p>
          <a:p>
            <a:pPr lvl="1"/>
            <a:r>
              <a:rPr lang="en-US" dirty="0" smtClean="0"/>
              <a:t>Women only</a:t>
            </a:r>
          </a:p>
          <a:p>
            <a:pPr lvl="1"/>
            <a:r>
              <a:rPr lang="en-US" dirty="0" smtClean="0"/>
              <a:t>Religious dance to the Lord</a:t>
            </a:r>
          </a:p>
          <a:p>
            <a:pPr lvl="1"/>
            <a:r>
              <a:rPr lang="en-US" dirty="0" smtClean="0"/>
              <a:t>Does not equal modern dance</a:t>
            </a:r>
          </a:p>
          <a:p>
            <a:r>
              <a:rPr lang="en-US" dirty="0" smtClean="0">
                <a:latin typeface="Arial Black" pitchFamily="34" charset="0"/>
              </a:rPr>
              <a:t>Judges 21:19-21</a:t>
            </a:r>
          </a:p>
          <a:p>
            <a:pPr lvl="1"/>
            <a:r>
              <a:rPr lang="en-US" dirty="0" smtClean="0"/>
              <a:t>Women only</a:t>
            </a:r>
          </a:p>
          <a:p>
            <a:pPr lvl="1"/>
            <a:r>
              <a:rPr lang="en-US" dirty="0" smtClean="0"/>
              <a:t>Against the custom for men to be present</a:t>
            </a:r>
          </a:p>
          <a:p>
            <a:pPr lvl="1"/>
            <a:r>
              <a:rPr lang="en-US" dirty="0" smtClean="0"/>
              <a:t>Does not equal modern dance</a:t>
            </a:r>
            <a:endParaRPr lang="en-US" dirty="0"/>
          </a:p>
        </p:txBody>
      </p:sp>
    </p:spTree>
    <p:extLst>
      <p:ext uri="{BB962C8B-B14F-4D97-AF65-F5344CB8AC3E}">
        <p14:creationId xmlns:p14="http://schemas.microsoft.com/office/powerpoint/2010/main" val="140861766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500"/>
                                        <p:tgtEl>
                                          <p:spTgt spid="3">
                                            <p:txEl>
                                              <p:pRg st="6" end="6"/>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467600" cy="5029200"/>
          </a:xfrm>
        </p:spPr>
        <p:txBody>
          <a:bodyPr>
            <a:normAutofit lnSpcReduction="10000"/>
          </a:bodyPr>
          <a:lstStyle/>
          <a:p>
            <a:r>
              <a:rPr lang="en-US" dirty="0" smtClean="0">
                <a:latin typeface="Arial Black" pitchFamily="34" charset="0"/>
              </a:rPr>
              <a:t>1 Samuel 18:6, 7</a:t>
            </a:r>
          </a:p>
          <a:p>
            <a:pPr lvl="1"/>
            <a:r>
              <a:rPr lang="en-US" dirty="0" smtClean="0"/>
              <a:t>Only the women danced</a:t>
            </a:r>
          </a:p>
          <a:p>
            <a:pPr lvl="1"/>
            <a:r>
              <a:rPr lang="en-US" dirty="0" smtClean="0"/>
              <a:t>In times of victory</a:t>
            </a:r>
          </a:p>
          <a:p>
            <a:pPr lvl="1"/>
            <a:r>
              <a:rPr lang="en-US" dirty="0" smtClean="0"/>
              <a:t>In daylight</a:t>
            </a:r>
          </a:p>
          <a:p>
            <a:pPr lvl="1"/>
            <a:r>
              <a:rPr lang="en-US" dirty="0" smtClean="0"/>
              <a:t>Does not equal modern dance</a:t>
            </a:r>
          </a:p>
          <a:p>
            <a:r>
              <a:rPr lang="en-US" dirty="0" smtClean="0">
                <a:latin typeface="Arial Black" pitchFamily="34" charset="0"/>
              </a:rPr>
              <a:t>1 Chronicles 15:25-29</a:t>
            </a:r>
          </a:p>
          <a:p>
            <a:pPr lvl="1"/>
            <a:r>
              <a:rPr lang="en-US" dirty="0" smtClean="0"/>
              <a:t>Only David danced (whirled about)</a:t>
            </a:r>
          </a:p>
          <a:p>
            <a:pPr lvl="1"/>
            <a:r>
              <a:rPr lang="en-US" dirty="0" smtClean="0"/>
              <a:t>In daylight</a:t>
            </a:r>
          </a:p>
          <a:p>
            <a:pPr lvl="1"/>
            <a:r>
              <a:rPr lang="en-US" dirty="0" smtClean="0"/>
              <a:t>Not with women</a:t>
            </a:r>
          </a:p>
          <a:p>
            <a:pPr lvl="1"/>
            <a:r>
              <a:rPr lang="en-US" dirty="0" smtClean="0"/>
              <a:t>As a religious expression of praise to God</a:t>
            </a:r>
          </a:p>
          <a:p>
            <a:pPr lvl="1"/>
            <a:r>
              <a:rPr lang="en-US" dirty="0" smtClean="0"/>
              <a:t>Does not equal modern dance</a:t>
            </a:r>
            <a:endParaRPr lang="en-US" dirty="0"/>
          </a:p>
        </p:txBody>
      </p:sp>
      <p:sp>
        <p:nvSpPr>
          <p:cNvPr id="5" name="Title 1"/>
          <p:cNvSpPr>
            <a:spLocks noGrp="1"/>
          </p:cNvSpPr>
          <p:nvPr>
            <p:ph type="title"/>
          </p:nvPr>
        </p:nvSpPr>
        <p:spPr/>
        <p:txBody>
          <a:bodyPr>
            <a:normAutofit/>
          </a:bodyPr>
          <a:lstStyle/>
          <a:p>
            <a:r>
              <a:rPr lang="en-US" sz="5400" spc="600" dirty="0" smtClean="0">
                <a:latin typeface="Aharoni" pitchFamily="2" charset="-79"/>
                <a:cs typeface="Aharoni" pitchFamily="2" charset="-79"/>
              </a:rPr>
              <a:t>Examples</a:t>
            </a:r>
            <a:endParaRPr lang="en-US" sz="5400" spc="600" dirty="0">
              <a:latin typeface="Aharoni" pitchFamily="2" charset="-79"/>
              <a:cs typeface="Aharoni" pitchFamily="2" charset="-79"/>
            </a:endParaRPr>
          </a:p>
        </p:txBody>
      </p:sp>
    </p:spTree>
    <p:extLst>
      <p:ext uri="{BB962C8B-B14F-4D97-AF65-F5344CB8AC3E}">
        <p14:creationId xmlns:p14="http://schemas.microsoft.com/office/powerpoint/2010/main" val="3332193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500"/>
                                        <p:tgtEl>
                                          <p:spTgt spid="3">
                                            <p:txEl>
                                              <p:pRg st="6" end="6"/>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500"/>
                                        <p:tgtEl>
                                          <p:spTgt spid="3">
                                            <p:txEl>
                                              <p:pRg st="7" end="7"/>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fade">
                                      <p:cBhvr>
                                        <p:cTn id="35" dur="500"/>
                                        <p:tgtEl>
                                          <p:spTgt spid="3">
                                            <p:txEl>
                                              <p:pRg st="9" end="9"/>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10" end="10"/>
                                            </p:txEl>
                                          </p:spTgt>
                                        </p:tgtEl>
                                        <p:attrNameLst>
                                          <p:attrName>style.visibility</p:attrName>
                                        </p:attrNameLst>
                                      </p:cBhvr>
                                      <p:to>
                                        <p:strVal val="visible"/>
                                      </p:to>
                                    </p:set>
                                    <p:animEffect transition="in" filter="fade">
                                      <p:cBhvr>
                                        <p:cTn id="38"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Benjamin Franklin</a:t>
            </a:r>
            <a:endParaRPr lang="en-US" sz="5400" dirty="0"/>
          </a:p>
        </p:txBody>
      </p:sp>
      <p:sp>
        <p:nvSpPr>
          <p:cNvPr id="3" name="Content Placeholder 2"/>
          <p:cNvSpPr>
            <a:spLocks noGrp="1"/>
          </p:cNvSpPr>
          <p:nvPr>
            <p:ph idx="1"/>
          </p:nvPr>
        </p:nvSpPr>
        <p:spPr>
          <a:xfrm>
            <a:off x="457200" y="1600200"/>
            <a:ext cx="7696200" cy="5029200"/>
          </a:xfrm>
          <a:solidFill>
            <a:schemeClr val="accent5">
              <a:lumMod val="75000"/>
            </a:schemeClr>
          </a:solidFill>
          <a:ln>
            <a:solidFill>
              <a:schemeClr val="bg1"/>
            </a:solidFill>
          </a:ln>
        </p:spPr>
        <p:style>
          <a:lnRef idx="2">
            <a:schemeClr val="accent5">
              <a:shade val="50000"/>
            </a:schemeClr>
          </a:lnRef>
          <a:fillRef idx="1">
            <a:schemeClr val="accent5"/>
          </a:fillRef>
          <a:effectRef idx="0">
            <a:schemeClr val="accent5"/>
          </a:effectRef>
          <a:fontRef idx="minor">
            <a:schemeClr val="lt1"/>
          </a:fontRef>
        </p:style>
        <p:txBody>
          <a:bodyPr>
            <a:normAutofit lnSpcReduction="10000"/>
          </a:bodyPr>
          <a:lstStyle/>
          <a:p>
            <a:pPr marL="36576" indent="0">
              <a:buNone/>
            </a:pPr>
            <a:r>
              <a:rPr lang="en-US" dirty="0" smtClean="0"/>
              <a:t>“The </a:t>
            </a:r>
            <a:r>
              <a:rPr lang="en-US" dirty="0"/>
              <a:t>dancing was not for amusement, self pleasure, entertainment, nor for healthful exercise, relaxation, nor for art, gracefulness, or to show how accurately they could step to the music; but it was an expression of their greatest and most ecstatic joys, their most devout thanksgiving and gratitude to God.  It was performed by the most devout, pious and godly and not the wild, thoughtless, the </a:t>
            </a:r>
            <a:r>
              <a:rPr lang="en-US" dirty="0" smtClean="0"/>
              <a:t>‘lovers </a:t>
            </a:r>
            <a:r>
              <a:rPr lang="en-US" dirty="0"/>
              <a:t>of pleasure more than lovers of </a:t>
            </a:r>
            <a:r>
              <a:rPr lang="en-US" dirty="0" smtClean="0"/>
              <a:t>God’” (Gospel Preacher, Vol. 2, p. 389) </a:t>
            </a:r>
            <a:endParaRPr lang="en-US" dirty="0"/>
          </a:p>
        </p:txBody>
      </p:sp>
    </p:spTree>
    <p:extLst>
      <p:ext uri="{BB962C8B-B14F-4D97-AF65-F5344CB8AC3E}">
        <p14:creationId xmlns:p14="http://schemas.microsoft.com/office/powerpoint/2010/main" val="11290399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haroni" pitchFamily="2" charset="-79"/>
                <a:cs typeface="Aharoni" pitchFamily="2" charset="-79"/>
              </a:rPr>
              <a:t>Does not justify religious dancing </a:t>
            </a:r>
            <a:r>
              <a:rPr lang="en-US" dirty="0" smtClean="0">
                <a:solidFill>
                  <a:schemeClr val="accent2">
                    <a:lumMod val="60000"/>
                    <a:lumOff val="40000"/>
                  </a:schemeClr>
                </a:solidFill>
                <a:latin typeface="Aharoni" pitchFamily="2" charset="-79"/>
                <a:cs typeface="Aharoni" pitchFamily="2" charset="-79"/>
              </a:rPr>
              <a:t>today</a:t>
            </a:r>
            <a:endParaRPr lang="en-US" dirty="0">
              <a:solidFill>
                <a:schemeClr val="accent2">
                  <a:lumMod val="60000"/>
                  <a:lumOff val="40000"/>
                </a:schemeClr>
              </a:solidFill>
              <a:latin typeface="Aharoni" pitchFamily="2" charset="-79"/>
              <a:cs typeface="Aharoni" pitchFamily="2" charset="-79"/>
            </a:endParaRPr>
          </a:p>
        </p:txBody>
      </p:sp>
      <p:sp>
        <p:nvSpPr>
          <p:cNvPr id="3" name="Content Placeholder 2"/>
          <p:cNvSpPr>
            <a:spLocks noGrp="1"/>
          </p:cNvSpPr>
          <p:nvPr>
            <p:ph idx="1"/>
          </p:nvPr>
        </p:nvSpPr>
        <p:spPr/>
        <p:txBody>
          <a:bodyPr/>
          <a:lstStyle/>
          <a:p>
            <a:r>
              <a:rPr lang="en-US" dirty="0" smtClean="0"/>
              <a:t>No authority in the New Testament for religious dancing today</a:t>
            </a:r>
          </a:p>
          <a:p>
            <a:r>
              <a:rPr lang="en-US" dirty="0" smtClean="0"/>
              <a:t>Cannot say “David did it, so can I”</a:t>
            </a:r>
          </a:p>
          <a:p>
            <a:pPr lvl="1"/>
            <a:r>
              <a:rPr lang="en-US" dirty="0" smtClean="0"/>
              <a:t>Jesus and apostles never danced</a:t>
            </a:r>
          </a:p>
          <a:p>
            <a:pPr lvl="1"/>
            <a:r>
              <a:rPr lang="en-US" dirty="0" smtClean="0"/>
              <a:t>Never taught anyone to praise God with dance</a:t>
            </a:r>
          </a:p>
          <a:p>
            <a:pPr lvl="1"/>
            <a:r>
              <a:rPr lang="en-US" dirty="0" smtClean="0"/>
              <a:t>Early Christians are never seen dancing to the Lord</a:t>
            </a:r>
          </a:p>
          <a:p>
            <a:pPr lvl="2"/>
            <a:r>
              <a:rPr lang="en-US" dirty="0" smtClean="0"/>
              <a:t>Scripture? _______________________</a:t>
            </a:r>
          </a:p>
        </p:txBody>
      </p:sp>
    </p:spTree>
    <p:extLst>
      <p:ext uri="{BB962C8B-B14F-4D97-AF65-F5344CB8AC3E}">
        <p14:creationId xmlns:p14="http://schemas.microsoft.com/office/powerpoint/2010/main" val="90230018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par>
                          <p:cTn id="28" fill="hold">
                            <p:stCondLst>
                              <p:cond delay="500"/>
                            </p:stCondLst>
                            <p:childTnLst>
                              <p:par>
                                <p:cTn id="29" presetID="10"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spc="600" dirty="0" smtClean="0">
                <a:latin typeface="Aharoni" pitchFamily="2" charset="-79"/>
                <a:cs typeface="Aharoni" pitchFamily="2" charset="-79"/>
              </a:rPr>
              <a:t>Other Examples</a:t>
            </a:r>
            <a:endParaRPr lang="en-US" sz="4800" spc="600" dirty="0">
              <a:latin typeface="Aharoni" pitchFamily="2" charset="-79"/>
              <a:cs typeface="Aharoni" pitchFamily="2" charset="-79"/>
            </a:endParaRPr>
          </a:p>
        </p:txBody>
      </p:sp>
      <p:sp>
        <p:nvSpPr>
          <p:cNvPr id="3" name="Content Placeholder 2"/>
          <p:cNvSpPr>
            <a:spLocks noGrp="1"/>
          </p:cNvSpPr>
          <p:nvPr>
            <p:ph idx="1"/>
          </p:nvPr>
        </p:nvSpPr>
        <p:spPr>
          <a:xfrm>
            <a:off x="457200" y="1600200"/>
            <a:ext cx="8686800" cy="5257800"/>
          </a:xfrm>
          <a:solidFill>
            <a:schemeClr val="accent5">
              <a:lumMod val="75000"/>
            </a:schemeClr>
          </a:solidFill>
          <a:ln>
            <a:solidFill>
              <a:schemeClr val="tx1"/>
            </a:solidFill>
          </a:ln>
          <a:effectLst>
            <a:glow rad="139700">
              <a:schemeClr val="accent2">
                <a:satMod val="175000"/>
                <a:alpha val="40000"/>
              </a:schemeClr>
            </a:glow>
          </a:effectLst>
        </p:spPr>
        <p:txBody>
          <a:bodyPr>
            <a:noAutofit/>
          </a:bodyPr>
          <a:lstStyle/>
          <a:p>
            <a:r>
              <a:rPr lang="en-US" sz="3200" dirty="0" smtClean="0">
                <a:latin typeface="Arial Black" pitchFamily="34" charset="0"/>
              </a:rPr>
              <a:t>Exodus 32:19</a:t>
            </a:r>
          </a:p>
          <a:p>
            <a:pPr lvl="1"/>
            <a:r>
              <a:rPr lang="en-US" sz="2800" dirty="0" smtClean="0"/>
              <a:t>What </a:t>
            </a:r>
            <a:r>
              <a:rPr lang="en-US" sz="2800" dirty="0" smtClean="0"/>
              <a:t>did Moses see that </a:t>
            </a:r>
            <a:r>
              <a:rPr lang="en-US" sz="2800" dirty="0" smtClean="0"/>
              <a:t>made him </a:t>
            </a:r>
            <a:r>
              <a:rPr lang="en-US" sz="2800" dirty="0" smtClean="0"/>
              <a:t>angry?</a:t>
            </a:r>
          </a:p>
          <a:p>
            <a:pPr lvl="1"/>
            <a:r>
              <a:rPr lang="en-US" sz="2800" dirty="0" smtClean="0"/>
              <a:t>Dancing seems to be mixed (32:6)</a:t>
            </a:r>
          </a:p>
          <a:p>
            <a:pPr lvl="2"/>
            <a:r>
              <a:rPr lang="en-US" sz="2800" dirty="0" smtClean="0"/>
              <a:t>In </a:t>
            </a:r>
            <a:r>
              <a:rPr lang="en-US" sz="2800" dirty="0"/>
              <a:t>association with idolatry (32:6</a:t>
            </a:r>
            <a:r>
              <a:rPr lang="en-US" sz="2800" dirty="0" smtClean="0"/>
              <a:t>)</a:t>
            </a:r>
            <a:endParaRPr lang="en-US" sz="2800" dirty="0"/>
          </a:p>
          <a:p>
            <a:pPr lvl="2"/>
            <a:r>
              <a:rPr lang="en-US" sz="2800" dirty="0" smtClean="0"/>
              <a:t>Resulted in an unrestrained people (32:25)</a:t>
            </a:r>
          </a:p>
          <a:p>
            <a:pPr lvl="3"/>
            <a:r>
              <a:rPr lang="en-US" sz="2400" dirty="0"/>
              <a:t>“Moses saw that the people were broken </a:t>
            </a:r>
            <a:r>
              <a:rPr lang="en-US" sz="2400" dirty="0" smtClean="0"/>
              <a:t>loose” (</a:t>
            </a:r>
            <a:r>
              <a:rPr lang="en-US" sz="2400" dirty="0" err="1" smtClean="0"/>
              <a:t>ASV</a:t>
            </a:r>
            <a:r>
              <a:rPr lang="en-US" sz="2400" dirty="0" smtClean="0"/>
              <a:t>)</a:t>
            </a:r>
          </a:p>
          <a:p>
            <a:pPr lvl="3"/>
            <a:r>
              <a:rPr lang="en-US" sz="2400" dirty="0"/>
              <a:t>“Moses saw that the people were </a:t>
            </a:r>
            <a:r>
              <a:rPr lang="en-US" sz="2400" dirty="0" smtClean="0"/>
              <a:t>naked” (</a:t>
            </a:r>
            <a:r>
              <a:rPr lang="en-US" sz="2400" dirty="0" err="1" smtClean="0"/>
              <a:t>KJV</a:t>
            </a:r>
            <a:r>
              <a:rPr lang="en-US" sz="2400" dirty="0" smtClean="0"/>
              <a:t>)</a:t>
            </a:r>
          </a:p>
          <a:p>
            <a:pPr lvl="2"/>
            <a:r>
              <a:rPr lang="en-US" sz="2800" dirty="0" smtClean="0"/>
              <a:t>Only the naive believe mixed dancing would not lead to sensual thoughts and behavior</a:t>
            </a:r>
            <a:endParaRPr lang="en-US" sz="2800" dirty="0"/>
          </a:p>
        </p:txBody>
      </p:sp>
    </p:spTree>
    <p:extLst>
      <p:ext uri="{BB962C8B-B14F-4D97-AF65-F5344CB8AC3E}">
        <p14:creationId xmlns:p14="http://schemas.microsoft.com/office/powerpoint/2010/main" val="50528575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p>
            <a:fld id="{1BDA35A0-2D93-403A-8BBF-82368C5D68F1}" type="slidenum">
              <a:rPr lang="en-US" smtClean="0">
                <a:solidFill>
                  <a:srgbClr val="EAEAEA"/>
                </a:solidFill>
              </a:rPr>
              <a:pPr/>
              <a:t>8</a:t>
            </a:fld>
            <a:endParaRPr lang="en-US" smtClean="0">
              <a:solidFill>
                <a:srgbClr val="EAEAEA"/>
              </a:solidFill>
            </a:endParaRPr>
          </a:p>
        </p:txBody>
      </p:sp>
      <p:sp>
        <p:nvSpPr>
          <p:cNvPr id="48130" name="Rectangle 2"/>
          <p:cNvSpPr>
            <a:spLocks noGrp="1" noChangeArrowheads="1"/>
          </p:cNvSpPr>
          <p:nvPr>
            <p:ph type="title"/>
          </p:nvPr>
        </p:nvSpPr>
        <p:spPr>
          <a:xfrm>
            <a:off x="1370013" y="0"/>
            <a:ext cx="7772400" cy="1600200"/>
          </a:xfrm>
          <a:effectLst>
            <a:outerShdw dist="35921" dir="2700000" algn="ctr" rotWithShape="0">
              <a:schemeClr val="bg2"/>
            </a:outerShdw>
          </a:effectLst>
        </p:spPr>
        <p:txBody>
          <a:bodyPr/>
          <a:lstStyle/>
          <a:p>
            <a:pPr eaLnBrk="1" hangingPunct="1">
              <a:lnSpc>
                <a:spcPct val="90000"/>
              </a:lnSpc>
              <a:defRPr/>
            </a:pPr>
            <a:r>
              <a:rPr lang="en-US" sz="4800" smtClean="0">
                <a:latin typeface="Franklin Gothic Medium" pitchFamily="34" charset="0"/>
              </a:rPr>
              <a:t>Dancing is Lascivious            </a:t>
            </a:r>
            <a:r>
              <a:rPr lang="en-US" sz="4000" i="1" smtClean="0">
                <a:solidFill>
                  <a:srgbClr val="00FF00"/>
                </a:solidFill>
                <a:latin typeface="Franklin Gothic Medium" pitchFamily="34" charset="0"/>
              </a:rPr>
              <a:t>1 John 2:15-17</a:t>
            </a:r>
          </a:p>
        </p:txBody>
      </p:sp>
      <p:sp>
        <p:nvSpPr>
          <p:cNvPr id="48131" name="Rectangle 3"/>
          <p:cNvSpPr>
            <a:spLocks noGrp="1" noChangeArrowheads="1"/>
          </p:cNvSpPr>
          <p:nvPr>
            <p:ph type="body" idx="1"/>
          </p:nvPr>
        </p:nvSpPr>
        <p:spPr>
          <a:xfrm>
            <a:off x="1600200" y="2819400"/>
            <a:ext cx="7239000" cy="4038600"/>
          </a:xfrm>
          <a:effectLst>
            <a:outerShdw dist="35921" dir="2700000" algn="ctr" rotWithShape="0">
              <a:schemeClr val="bg2"/>
            </a:outerShdw>
          </a:effectLst>
        </p:spPr>
        <p:txBody>
          <a:bodyPr/>
          <a:lstStyle/>
          <a:p>
            <a:pPr marL="0" indent="0" eaLnBrk="1" hangingPunct="1">
              <a:lnSpc>
                <a:spcPct val="90000"/>
              </a:lnSpc>
              <a:buFontTx/>
              <a:buNone/>
              <a:tabLst>
                <a:tab pos="290513" algn="l"/>
              </a:tabLst>
              <a:defRPr/>
            </a:pPr>
            <a:r>
              <a:rPr lang="en-US" sz="3600" dirty="0" smtClean="0">
                <a:latin typeface="Franklin Gothic Medium Cond" pitchFamily="34" charset="0"/>
              </a:rPr>
              <a:t>“As a medical man I flatly charge that </a:t>
            </a:r>
            <a:r>
              <a:rPr lang="en-US" sz="3600" dirty="0" smtClean="0">
                <a:solidFill>
                  <a:srgbClr val="FFFF00"/>
                </a:solidFill>
                <a:latin typeface="Franklin Gothic Medium Cond" pitchFamily="34" charset="0"/>
              </a:rPr>
              <a:t>modern dancing is fundamentally sinful and evil</a:t>
            </a:r>
            <a:r>
              <a:rPr lang="en-US" sz="3600" dirty="0" smtClean="0">
                <a:latin typeface="Franklin Gothic Medium Cond" pitchFamily="34" charset="0"/>
              </a:rPr>
              <a:t>. I charge that dancing is the most advanced and the most insidious maneuvering preliminary to sex betrayal.”</a:t>
            </a:r>
          </a:p>
          <a:p>
            <a:pPr marL="0" indent="0" algn="r" eaLnBrk="1" hangingPunct="1">
              <a:lnSpc>
                <a:spcPct val="70000"/>
              </a:lnSpc>
              <a:buFontTx/>
              <a:buNone/>
              <a:tabLst>
                <a:tab pos="290513" algn="l"/>
              </a:tabLst>
              <a:defRPr/>
            </a:pPr>
            <a:r>
              <a:rPr lang="en-US" sz="3000" dirty="0" smtClean="0">
                <a:latin typeface="Franklin Gothic Medium Cond" pitchFamily="34" charset="0"/>
              </a:rPr>
              <a:t>Dr. E. S. </a:t>
            </a:r>
            <a:r>
              <a:rPr lang="en-US" sz="3000" dirty="0" err="1" smtClean="0">
                <a:latin typeface="Franklin Gothic Medium Cond" pitchFamily="34" charset="0"/>
              </a:rPr>
              <a:t>Sonners</a:t>
            </a:r>
            <a:endParaRPr lang="en-US" sz="3000" dirty="0" smtClean="0">
              <a:latin typeface="Franklin Gothic Medium Cond" pitchFamily="34" charset="0"/>
            </a:endParaRPr>
          </a:p>
          <a:p>
            <a:pPr marL="0" indent="0" algn="r" eaLnBrk="1" hangingPunct="1">
              <a:lnSpc>
                <a:spcPct val="70000"/>
              </a:lnSpc>
              <a:buFontTx/>
              <a:buNone/>
              <a:tabLst>
                <a:tab pos="290513" algn="l"/>
              </a:tabLst>
              <a:defRPr/>
            </a:pPr>
            <a:r>
              <a:rPr lang="en-US" sz="3000" i="1" dirty="0" smtClean="0">
                <a:latin typeface="Franklin Gothic Medium Cond" pitchFamily="34" charset="0"/>
              </a:rPr>
              <a:t>The Carnival of Death, </a:t>
            </a:r>
            <a:r>
              <a:rPr lang="en-US" sz="3000" dirty="0" smtClean="0">
                <a:latin typeface="Franklin Gothic Medium Cond" pitchFamily="34" charset="0"/>
              </a:rPr>
              <a:t>68-69</a:t>
            </a:r>
            <a:endParaRPr lang="en-US" sz="3000" dirty="0" smtClean="0"/>
          </a:p>
        </p:txBody>
      </p:sp>
      <p:sp>
        <p:nvSpPr>
          <p:cNvPr id="23557" name="WordArt 4"/>
          <p:cNvSpPr>
            <a:spLocks noChangeArrowheads="1" noChangeShapeType="1" noTextEdit="1"/>
          </p:cNvSpPr>
          <p:nvPr/>
        </p:nvSpPr>
        <p:spPr bwMode="auto">
          <a:xfrm rot="5400000">
            <a:off x="-1809750" y="3105150"/>
            <a:ext cx="4572000" cy="647700"/>
          </a:xfrm>
          <a:prstGeom prst="rect">
            <a:avLst/>
          </a:prstGeom>
        </p:spPr>
        <p:txBody>
          <a:bodyPr vert="wordArtVert" wrap="none" fromWordArt="1">
            <a:prstTxWarp prst="textPlain">
              <a:avLst>
                <a:gd name="adj" fmla="val 50000"/>
              </a:avLst>
            </a:prstTxWarp>
          </a:bodyPr>
          <a:lstStyle/>
          <a:p>
            <a:pPr algn="ctr">
              <a:spcBef>
                <a:spcPct val="0"/>
              </a:spcBef>
              <a:spcAft>
                <a:spcPct val="0"/>
              </a:spcAft>
            </a:pPr>
            <a:r>
              <a:rPr lang="en-US" sz="3600" kern="10">
                <a:ln w="19050">
                  <a:solidFill>
                    <a:srgbClr val="000000"/>
                  </a:solidFill>
                  <a:round/>
                  <a:headEnd/>
                  <a:tailEnd/>
                </a:ln>
                <a:solidFill>
                  <a:srgbClr val="FF0000"/>
                </a:solidFill>
                <a:effectLst>
                  <a:outerShdw dist="53882" dir="2700000" algn="ctr" rotWithShape="0">
                    <a:srgbClr val="000000"/>
                  </a:outerShdw>
                </a:effectLst>
                <a:latin typeface="Arial Black"/>
              </a:rPr>
              <a:t>LUST</a:t>
            </a:r>
          </a:p>
        </p:txBody>
      </p:sp>
      <p:sp>
        <p:nvSpPr>
          <p:cNvPr id="48133" name="Text Box 5"/>
          <p:cNvSpPr txBox="1">
            <a:spLocks noChangeArrowheads="1"/>
          </p:cNvSpPr>
          <p:nvPr/>
        </p:nvSpPr>
        <p:spPr bwMode="auto">
          <a:xfrm>
            <a:off x="2743200" y="1828800"/>
            <a:ext cx="5029200" cy="604838"/>
          </a:xfrm>
          <a:prstGeom prst="rect">
            <a:avLst/>
          </a:prstGeom>
          <a:solidFill>
            <a:srgbClr val="00FFFF"/>
          </a:solidFill>
          <a:ln w="19050">
            <a:solidFill>
              <a:srgbClr val="000000"/>
            </a:solidFill>
            <a:miter lim="800000"/>
            <a:headEnd/>
            <a:tailEnd/>
          </a:ln>
          <a:effectLst>
            <a:outerShdw dist="53882" dir="2700000" algn="ctr" rotWithShape="0">
              <a:schemeClr val="bg2"/>
            </a:outerShdw>
          </a:effectLst>
        </p:spPr>
        <p:txBody>
          <a:bodyPr>
            <a:spAutoFit/>
          </a:bodyPr>
          <a:lstStyle/>
          <a:p>
            <a:pPr algn="ctr" fontAlgn="base">
              <a:lnSpc>
                <a:spcPct val="90000"/>
              </a:lnSpc>
              <a:spcBef>
                <a:spcPct val="20000"/>
              </a:spcBef>
              <a:spcAft>
                <a:spcPct val="0"/>
              </a:spcAft>
              <a:buClr>
                <a:srgbClr val="003366"/>
              </a:buClr>
              <a:defRPr/>
            </a:pPr>
            <a:r>
              <a:rPr kumimoji="1" lang="en-US" sz="3600">
                <a:solidFill>
                  <a:srgbClr val="990000"/>
                </a:solidFill>
                <a:effectLst>
                  <a:outerShdw blurRad="38100" dist="38100" dir="2700000" algn="tl">
                    <a:srgbClr val="000000"/>
                  </a:outerShdw>
                </a:effectLst>
                <a:latin typeface="Franklin Gothic Medium Cond" pitchFamily="34" charset="0"/>
              </a:rPr>
              <a:t>Testimony from the World</a:t>
            </a:r>
            <a:endParaRPr kumimoji="1" lang="en-US" sz="3600" i="1">
              <a:solidFill>
                <a:srgbClr val="000099"/>
              </a:solidFill>
              <a:effectLst>
                <a:outerShdw blurRad="38100" dist="38100" dir="2700000" algn="tl">
                  <a:srgbClr val="000000"/>
                </a:outerShdw>
              </a:effectLst>
              <a:latin typeface="Franklin Gothic Medium Cond" pitchFamily="34" charset="0"/>
            </a:endParaRPr>
          </a:p>
        </p:txBody>
      </p:sp>
    </p:spTree>
    <p:extLst>
      <p:ext uri="{BB962C8B-B14F-4D97-AF65-F5344CB8AC3E}">
        <p14:creationId xmlns:p14="http://schemas.microsoft.com/office/powerpoint/2010/main" val="2295261406"/>
      </p:ext>
    </p:extLst>
  </p:cSld>
  <p:clrMapOvr>
    <a:overrideClrMapping bg1="dk1" tx1="lt1" bg2="dk2" tx2="lt2" accent1="accent1" accent2="accent2" accent3="accent3" accent4="accent4" accent5="accent5" accent6="accent6" hlink="hlink" folHlink="folHlink"/>
  </p:clrMapOvr>
  <p:transition spd="med">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fade">
                                      <p:cBhvr>
                                        <p:cTn id="7" dur="1000"/>
                                        <p:tgtEl>
                                          <p:spTgt spid="48131">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8131">
                                            <p:txEl>
                                              <p:pRg st="1" end="1"/>
                                            </p:txEl>
                                          </p:spTgt>
                                        </p:tgtEl>
                                        <p:attrNameLst>
                                          <p:attrName>style.visibility</p:attrName>
                                        </p:attrNameLst>
                                      </p:cBhvr>
                                      <p:to>
                                        <p:strVal val="visible"/>
                                      </p:to>
                                    </p:set>
                                    <p:animEffect transition="in" filter="fade">
                                      <p:cBhvr>
                                        <p:cTn id="10" dur="1000"/>
                                        <p:tgtEl>
                                          <p:spTgt spid="48131">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8131">
                                            <p:txEl>
                                              <p:pRg st="2" end="2"/>
                                            </p:txEl>
                                          </p:spTgt>
                                        </p:tgtEl>
                                        <p:attrNameLst>
                                          <p:attrName>style.visibility</p:attrName>
                                        </p:attrNameLst>
                                      </p:cBhvr>
                                      <p:to>
                                        <p:strVal val="visible"/>
                                      </p:to>
                                    </p:set>
                                    <p:animEffect transition="in" filter="fade">
                                      <p:cBhvr>
                                        <p:cTn id="13" dur="1000"/>
                                        <p:tgtEl>
                                          <p:spTgt spid="481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p:spPr>
        <p:txBody>
          <a:bodyPr/>
          <a:lstStyle/>
          <a:p>
            <a:fld id="{C22D4429-F896-4794-A708-9B642477C0C8}" type="slidenum">
              <a:rPr lang="en-US" smtClean="0">
                <a:solidFill>
                  <a:srgbClr val="EAEAEA"/>
                </a:solidFill>
              </a:rPr>
              <a:pPr/>
              <a:t>9</a:t>
            </a:fld>
            <a:endParaRPr lang="en-US" smtClean="0">
              <a:solidFill>
                <a:srgbClr val="EAEAEA"/>
              </a:solidFill>
            </a:endParaRPr>
          </a:p>
        </p:txBody>
      </p:sp>
      <p:sp>
        <p:nvSpPr>
          <p:cNvPr id="52226" name="Rectangle 2"/>
          <p:cNvSpPr>
            <a:spLocks noGrp="1" noChangeArrowheads="1"/>
          </p:cNvSpPr>
          <p:nvPr>
            <p:ph type="title"/>
          </p:nvPr>
        </p:nvSpPr>
        <p:spPr>
          <a:xfrm>
            <a:off x="1370013" y="0"/>
            <a:ext cx="7772400" cy="1600200"/>
          </a:xfrm>
          <a:effectLst>
            <a:outerShdw dist="35921" dir="2700000" algn="ctr" rotWithShape="0">
              <a:schemeClr val="bg2"/>
            </a:outerShdw>
          </a:effectLst>
        </p:spPr>
        <p:txBody>
          <a:bodyPr/>
          <a:lstStyle/>
          <a:p>
            <a:pPr eaLnBrk="1" hangingPunct="1">
              <a:lnSpc>
                <a:spcPct val="90000"/>
              </a:lnSpc>
              <a:defRPr/>
            </a:pPr>
            <a:r>
              <a:rPr lang="en-US" sz="4800" smtClean="0">
                <a:latin typeface="Franklin Gothic Medium" pitchFamily="34" charset="0"/>
              </a:rPr>
              <a:t>Dancing is Lascivious            </a:t>
            </a:r>
            <a:r>
              <a:rPr lang="en-US" sz="4000" i="1" smtClean="0">
                <a:solidFill>
                  <a:srgbClr val="00FF00"/>
                </a:solidFill>
                <a:latin typeface="Franklin Gothic Medium" pitchFamily="34" charset="0"/>
              </a:rPr>
              <a:t>1 John 2:15-17</a:t>
            </a:r>
          </a:p>
        </p:txBody>
      </p:sp>
      <p:sp>
        <p:nvSpPr>
          <p:cNvPr id="52227" name="Rectangle 3"/>
          <p:cNvSpPr>
            <a:spLocks noGrp="1" noChangeArrowheads="1"/>
          </p:cNvSpPr>
          <p:nvPr>
            <p:ph type="body" idx="1"/>
          </p:nvPr>
        </p:nvSpPr>
        <p:spPr>
          <a:xfrm>
            <a:off x="1524000" y="2590800"/>
            <a:ext cx="7315200" cy="4267200"/>
          </a:xfrm>
          <a:effectLst>
            <a:outerShdw dist="35921" dir="2700000" algn="ctr" rotWithShape="0">
              <a:schemeClr val="bg2"/>
            </a:outerShdw>
          </a:effectLst>
        </p:spPr>
        <p:txBody>
          <a:bodyPr/>
          <a:lstStyle/>
          <a:p>
            <a:pPr marL="0" indent="0" eaLnBrk="1" hangingPunct="1">
              <a:lnSpc>
                <a:spcPct val="90000"/>
              </a:lnSpc>
              <a:buFontTx/>
              <a:buNone/>
              <a:tabLst>
                <a:tab pos="290513" algn="l"/>
              </a:tabLst>
              <a:defRPr/>
            </a:pPr>
            <a:r>
              <a:rPr lang="en-US" sz="3600" smtClean="0">
                <a:latin typeface="Franklin Gothic Medium Cond" pitchFamily="34" charset="0"/>
              </a:rPr>
              <a:t>“Here is your answer: In a survey a </a:t>
            </a:r>
            <a:r>
              <a:rPr lang="en-US" sz="3600" smtClean="0">
                <a:solidFill>
                  <a:srgbClr val="FFFF00"/>
                </a:solidFill>
                <a:latin typeface="Franklin Gothic Medium Cond" pitchFamily="34" charset="0"/>
              </a:rPr>
              <a:t>group of men</a:t>
            </a:r>
            <a:r>
              <a:rPr lang="en-US" sz="3600" smtClean="0">
                <a:latin typeface="Franklin Gothic Medium Cond" pitchFamily="34" charset="0"/>
              </a:rPr>
              <a:t> were asked to raise their hands if they could </a:t>
            </a:r>
            <a:r>
              <a:rPr lang="en-US" sz="3600" smtClean="0">
                <a:solidFill>
                  <a:srgbClr val="FFFF00"/>
                </a:solidFill>
                <a:latin typeface="Franklin Gothic Medium Cond" pitchFamily="34" charset="0"/>
              </a:rPr>
              <a:t>dance and not have evil thoughts and desires</a:t>
            </a:r>
            <a:r>
              <a:rPr lang="en-US" sz="3600" smtClean="0">
                <a:latin typeface="Franklin Gothic Medium Cond" pitchFamily="34" charset="0"/>
              </a:rPr>
              <a:t>. Not one person’s hand was raised.”                          </a:t>
            </a:r>
            <a:r>
              <a:rPr lang="en-US" sz="2800" smtClean="0">
                <a:latin typeface="Franklin Gothic Medium Cond" pitchFamily="34" charset="0"/>
              </a:rPr>
              <a:t>Gloria Jean Davis, 17 yr. old</a:t>
            </a:r>
          </a:p>
          <a:p>
            <a:pPr marL="0" indent="0" algn="r" eaLnBrk="1" hangingPunct="1">
              <a:lnSpc>
                <a:spcPct val="80000"/>
              </a:lnSpc>
              <a:buFontTx/>
              <a:buNone/>
              <a:tabLst>
                <a:tab pos="290513" algn="l"/>
              </a:tabLst>
              <a:defRPr/>
            </a:pPr>
            <a:r>
              <a:rPr lang="en-US" sz="2800" smtClean="0">
                <a:latin typeface="Franklin Gothic Medium Cond" pitchFamily="34" charset="0"/>
              </a:rPr>
              <a:t>Cited by Truman Smith</a:t>
            </a:r>
            <a:endParaRPr lang="en-US" sz="2800" i="1" smtClean="0">
              <a:latin typeface="Franklin Gothic Medium Cond" pitchFamily="34" charset="0"/>
            </a:endParaRPr>
          </a:p>
          <a:p>
            <a:pPr marL="0" indent="0" algn="r" eaLnBrk="1" hangingPunct="1">
              <a:lnSpc>
                <a:spcPct val="80000"/>
              </a:lnSpc>
              <a:buFontTx/>
              <a:buNone/>
              <a:tabLst>
                <a:tab pos="290513" algn="l"/>
              </a:tabLst>
              <a:defRPr/>
            </a:pPr>
            <a:r>
              <a:rPr lang="en-US" sz="2800" i="1" smtClean="0">
                <a:latin typeface="Franklin Gothic Medium Cond" pitchFamily="34" charset="0"/>
              </a:rPr>
              <a:t>“Is It A Sin To Dance”,</a:t>
            </a:r>
            <a:r>
              <a:rPr lang="en-US" sz="2800" smtClean="0">
                <a:latin typeface="Franklin Gothic Medium Cond" pitchFamily="34" charset="0"/>
              </a:rPr>
              <a:t> The Voice, May 2000</a:t>
            </a:r>
          </a:p>
        </p:txBody>
      </p:sp>
      <p:sp>
        <p:nvSpPr>
          <p:cNvPr id="25605" name="WordArt 4"/>
          <p:cNvSpPr>
            <a:spLocks noChangeArrowheads="1" noChangeShapeType="1" noTextEdit="1"/>
          </p:cNvSpPr>
          <p:nvPr/>
        </p:nvSpPr>
        <p:spPr bwMode="auto">
          <a:xfrm rot="5400000">
            <a:off x="-1809750" y="3105150"/>
            <a:ext cx="4572000" cy="647700"/>
          </a:xfrm>
          <a:prstGeom prst="rect">
            <a:avLst/>
          </a:prstGeom>
        </p:spPr>
        <p:txBody>
          <a:bodyPr vert="wordArtVert" wrap="none" fromWordArt="1">
            <a:prstTxWarp prst="textPlain">
              <a:avLst>
                <a:gd name="adj" fmla="val 50000"/>
              </a:avLst>
            </a:prstTxWarp>
          </a:bodyPr>
          <a:lstStyle/>
          <a:p>
            <a:pPr algn="ctr">
              <a:spcBef>
                <a:spcPct val="0"/>
              </a:spcBef>
              <a:spcAft>
                <a:spcPct val="0"/>
              </a:spcAft>
            </a:pPr>
            <a:r>
              <a:rPr lang="en-US" sz="3600" kern="10">
                <a:ln w="19050">
                  <a:solidFill>
                    <a:srgbClr val="000000"/>
                  </a:solidFill>
                  <a:round/>
                  <a:headEnd/>
                  <a:tailEnd/>
                </a:ln>
                <a:solidFill>
                  <a:srgbClr val="FF0000"/>
                </a:solidFill>
                <a:effectLst>
                  <a:outerShdw dist="53882" dir="2700000" algn="ctr" rotWithShape="0">
                    <a:srgbClr val="000000"/>
                  </a:outerShdw>
                </a:effectLst>
                <a:latin typeface="Arial Black"/>
              </a:rPr>
              <a:t>LUST</a:t>
            </a:r>
          </a:p>
        </p:txBody>
      </p:sp>
      <p:sp>
        <p:nvSpPr>
          <p:cNvPr id="52229" name="Text Box 5"/>
          <p:cNvSpPr txBox="1">
            <a:spLocks noChangeArrowheads="1"/>
          </p:cNvSpPr>
          <p:nvPr/>
        </p:nvSpPr>
        <p:spPr bwMode="auto">
          <a:xfrm>
            <a:off x="2209800" y="1752600"/>
            <a:ext cx="6172200" cy="604838"/>
          </a:xfrm>
          <a:prstGeom prst="rect">
            <a:avLst/>
          </a:prstGeom>
          <a:solidFill>
            <a:srgbClr val="00FFFF"/>
          </a:solidFill>
          <a:ln w="19050">
            <a:solidFill>
              <a:srgbClr val="000000"/>
            </a:solidFill>
            <a:miter lim="800000"/>
            <a:headEnd/>
            <a:tailEnd/>
          </a:ln>
          <a:effectLst>
            <a:outerShdw dist="53882" dir="2700000" algn="ctr" rotWithShape="0">
              <a:schemeClr val="bg2"/>
            </a:outerShdw>
          </a:effectLst>
        </p:spPr>
        <p:txBody>
          <a:bodyPr>
            <a:spAutoFit/>
          </a:bodyPr>
          <a:lstStyle/>
          <a:p>
            <a:pPr algn="ctr" fontAlgn="base">
              <a:lnSpc>
                <a:spcPct val="90000"/>
              </a:lnSpc>
              <a:spcBef>
                <a:spcPct val="20000"/>
              </a:spcBef>
              <a:spcAft>
                <a:spcPct val="0"/>
              </a:spcAft>
              <a:buClr>
                <a:srgbClr val="003366"/>
              </a:buClr>
              <a:defRPr/>
            </a:pPr>
            <a:r>
              <a:rPr kumimoji="1" lang="en-US" sz="3600">
                <a:solidFill>
                  <a:srgbClr val="990000"/>
                </a:solidFill>
                <a:effectLst>
                  <a:outerShdw blurRad="38100" dist="38100" dir="2700000" algn="tl">
                    <a:srgbClr val="000000"/>
                  </a:outerShdw>
                </a:effectLst>
                <a:latin typeface="Franklin Gothic Medium Cond" pitchFamily="34" charset="0"/>
              </a:rPr>
              <a:t>Testimony from a Teenage Christian</a:t>
            </a:r>
            <a:endParaRPr kumimoji="1" lang="en-US" sz="3600" i="1">
              <a:solidFill>
                <a:srgbClr val="000099"/>
              </a:solidFill>
              <a:effectLst>
                <a:outerShdw blurRad="38100" dist="38100" dir="2700000" algn="tl">
                  <a:srgbClr val="000000"/>
                </a:outerShdw>
              </a:effectLst>
              <a:latin typeface="Franklin Gothic Medium Cond" pitchFamily="34" charset="0"/>
            </a:endParaRPr>
          </a:p>
        </p:txBody>
      </p:sp>
    </p:spTree>
    <p:extLst>
      <p:ext uri="{BB962C8B-B14F-4D97-AF65-F5344CB8AC3E}">
        <p14:creationId xmlns:p14="http://schemas.microsoft.com/office/powerpoint/2010/main" val="4027294943"/>
      </p:ext>
    </p:extLst>
  </p:cSld>
  <p:clrMapOvr>
    <a:overrideClrMapping bg1="dk1" tx1="lt1" bg2="dk2" tx2="lt2" accent1="accent1" accent2="accent2" accent3="accent3" accent4="accent4" accent5="accent5" accent6="accent6" hlink="hlink" folHlink="folHlink"/>
  </p:clrMapOvr>
  <p:transition spd="med">
    <p:zoom dir="in"/>
  </p:transition>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BEDROCK">
  <a:themeElements>
    <a:clrScheme name="BEDROCK 1">
      <a:dk1>
        <a:srgbClr val="393939"/>
      </a:dk1>
      <a:lt1>
        <a:srgbClr val="EAEAEA"/>
      </a:lt1>
      <a:dk2>
        <a:srgbClr val="336699"/>
      </a:dk2>
      <a:lt2>
        <a:srgbClr val="FFFFFF"/>
      </a:lt2>
      <a:accent1>
        <a:srgbClr val="009999"/>
      </a:accent1>
      <a:accent2>
        <a:srgbClr val="003366"/>
      </a:accent2>
      <a:accent3>
        <a:srgbClr val="ADB8CA"/>
      </a:accent3>
      <a:accent4>
        <a:srgbClr val="C8C8C8"/>
      </a:accent4>
      <a:accent5>
        <a:srgbClr val="AACACA"/>
      </a:accent5>
      <a:accent6>
        <a:srgbClr val="002D5C"/>
      </a:accent6>
      <a:hlink>
        <a:srgbClr val="990066"/>
      </a:hlink>
      <a:folHlink>
        <a:srgbClr val="CBCBCB"/>
      </a:folHlink>
    </a:clrScheme>
    <a:fontScheme name="BEDROCK">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EDROCK 1">
        <a:dk1>
          <a:srgbClr val="393939"/>
        </a:dk1>
        <a:lt1>
          <a:srgbClr val="EAEAEA"/>
        </a:lt1>
        <a:dk2>
          <a:srgbClr val="336699"/>
        </a:dk2>
        <a:lt2>
          <a:srgbClr val="FFFFFF"/>
        </a:lt2>
        <a:accent1>
          <a:srgbClr val="009999"/>
        </a:accent1>
        <a:accent2>
          <a:srgbClr val="003366"/>
        </a:accent2>
        <a:accent3>
          <a:srgbClr val="ADB8CA"/>
        </a:accent3>
        <a:accent4>
          <a:srgbClr val="C8C8C8"/>
        </a:accent4>
        <a:accent5>
          <a:srgbClr val="AACACA"/>
        </a:accent5>
        <a:accent6>
          <a:srgbClr val="002D5C"/>
        </a:accent6>
        <a:hlink>
          <a:srgbClr val="990066"/>
        </a:hlink>
        <a:folHlink>
          <a:srgbClr val="CBCBCB"/>
        </a:folHlink>
      </a:clrScheme>
      <a:clrMap bg1="dk2" tx1="lt1" bg2="dk1" tx2="lt2" accent1="accent1" accent2="accent2" accent3="accent3" accent4="accent4" accent5="accent5" accent6="accent6" hlink="hlink" folHlink="folHlink"/>
    </a:extraClrScheme>
    <a:extraClrScheme>
      <a:clrScheme name="BEDROCK 2">
        <a:dk1>
          <a:srgbClr val="003366"/>
        </a:dk1>
        <a:lt1>
          <a:srgbClr val="FFFFFF"/>
        </a:lt1>
        <a:dk2>
          <a:srgbClr val="336699"/>
        </a:dk2>
        <a:lt2>
          <a:srgbClr val="868686"/>
        </a:lt2>
        <a:accent1>
          <a:srgbClr val="6699FF"/>
        </a:accent1>
        <a:accent2>
          <a:srgbClr val="0066CC"/>
        </a:accent2>
        <a:accent3>
          <a:srgbClr val="FFFFFF"/>
        </a:accent3>
        <a:accent4>
          <a:srgbClr val="002A56"/>
        </a:accent4>
        <a:accent5>
          <a:srgbClr val="B8CAFF"/>
        </a:accent5>
        <a:accent6>
          <a:srgbClr val="005CB9"/>
        </a:accent6>
        <a:hlink>
          <a:srgbClr val="66CCFF"/>
        </a:hlink>
        <a:folHlink>
          <a:srgbClr val="CCECFF"/>
        </a:folHlink>
      </a:clrScheme>
      <a:clrMap bg1="lt1" tx1="dk1" bg2="lt2" tx2="dk2" accent1="accent1" accent2="accent2" accent3="accent3" accent4="accent4" accent5="accent5" accent6="accent6" hlink="hlink" folHlink="folHlink"/>
    </a:extraClrScheme>
    <a:extraClrScheme>
      <a:clrScheme name="BEDROCK 3">
        <a:dk1>
          <a:srgbClr val="000000"/>
        </a:dk1>
        <a:lt1>
          <a:srgbClr val="FFFFFF"/>
        </a:lt1>
        <a:dk2>
          <a:srgbClr val="000000"/>
        </a:dk2>
        <a:lt2>
          <a:srgbClr val="868686"/>
        </a:lt2>
        <a:accent1>
          <a:srgbClr val="969696"/>
        </a:accent1>
        <a:accent2>
          <a:srgbClr val="5F5F5F"/>
        </a:accent2>
        <a:accent3>
          <a:srgbClr val="FFFFFF"/>
        </a:accent3>
        <a:accent4>
          <a:srgbClr val="000000"/>
        </a:accent4>
        <a:accent5>
          <a:srgbClr val="C9C9C9"/>
        </a:accent5>
        <a:accent6>
          <a:srgbClr val="555555"/>
        </a:accent6>
        <a:hlink>
          <a:srgbClr val="EAEAEA"/>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BEDROCK">
  <a:themeElements>
    <a:clrScheme name="BEDROCK 1">
      <a:dk1>
        <a:srgbClr val="393939"/>
      </a:dk1>
      <a:lt1>
        <a:srgbClr val="EAEAEA"/>
      </a:lt1>
      <a:dk2>
        <a:srgbClr val="336699"/>
      </a:dk2>
      <a:lt2>
        <a:srgbClr val="FFFFFF"/>
      </a:lt2>
      <a:accent1>
        <a:srgbClr val="009999"/>
      </a:accent1>
      <a:accent2>
        <a:srgbClr val="003366"/>
      </a:accent2>
      <a:accent3>
        <a:srgbClr val="ADB8CA"/>
      </a:accent3>
      <a:accent4>
        <a:srgbClr val="C8C8C8"/>
      </a:accent4>
      <a:accent5>
        <a:srgbClr val="AACACA"/>
      </a:accent5>
      <a:accent6>
        <a:srgbClr val="002D5C"/>
      </a:accent6>
      <a:hlink>
        <a:srgbClr val="990066"/>
      </a:hlink>
      <a:folHlink>
        <a:srgbClr val="CBCBCB"/>
      </a:folHlink>
    </a:clrScheme>
    <a:fontScheme name="BEDROCK">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EDROCK 1">
        <a:dk1>
          <a:srgbClr val="393939"/>
        </a:dk1>
        <a:lt1>
          <a:srgbClr val="EAEAEA"/>
        </a:lt1>
        <a:dk2>
          <a:srgbClr val="336699"/>
        </a:dk2>
        <a:lt2>
          <a:srgbClr val="FFFFFF"/>
        </a:lt2>
        <a:accent1>
          <a:srgbClr val="009999"/>
        </a:accent1>
        <a:accent2>
          <a:srgbClr val="003366"/>
        </a:accent2>
        <a:accent3>
          <a:srgbClr val="ADB8CA"/>
        </a:accent3>
        <a:accent4>
          <a:srgbClr val="C8C8C8"/>
        </a:accent4>
        <a:accent5>
          <a:srgbClr val="AACACA"/>
        </a:accent5>
        <a:accent6>
          <a:srgbClr val="002D5C"/>
        </a:accent6>
        <a:hlink>
          <a:srgbClr val="990066"/>
        </a:hlink>
        <a:folHlink>
          <a:srgbClr val="CBCBCB"/>
        </a:folHlink>
      </a:clrScheme>
      <a:clrMap bg1="dk2" tx1="lt1" bg2="dk1" tx2="lt2" accent1="accent1" accent2="accent2" accent3="accent3" accent4="accent4" accent5="accent5" accent6="accent6" hlink="hlink" folHlink="folHlink"/>
    </a:extraClrScheme>
    <a:extraClrScheme>
      <a:clrScheme name="BEDROCK 2">
        <a:dk1>
          <a:srgbClr val="003366"/>
        </a:dk1>
        <a:lt1>
          <a:srgbClr val="FFFFFF"/>
        </a:lt1>
        <a:dk2>
          <a:srgbClr val="336699"/>
        </a:dk2>
        <a:lt2>
          <a:srgbClr val="868686"/>
        </a:lt2>
        <a:accent1>
          <a:srgbClr val="6699FF"/>
        </a:accent1>
        <a:accent2>
          <a:srgbClr val="0066CC"/>
        </a:accent2>
        <a:accent3>
          <a:srgbClr val="FFFFFF"/>
        </a:accent3>
        <a:accent4>
          <a:srgbClr val="002A56"/>
        </a:accent4>
        <a:accent5>
          <a:srgbClr val="B8CAFF"/>
        </a:accent5>
        <a:accent6>
          <a:srgbClr val="005CB9"/>
        </a:accent6>
        <a:hlink>
          <a:srgbClr val="66CCFF"/>
        </a:hlink>
        <a:folHlink>
          <a:srgbClr val="CCECFF"/>
        </a:folHlink>
      </a:clrScheme>
      <a:clrMap bg1="lt1" tx1="dk1" bg2="lt2" tx2="dk2" accent1="accent1" accent2="accent2" accent3="accent3" accent4="accent4" accent5="accent5" accent6="accent6" hlink="hlink" folHlink="folHlink"/>
    </a:extraClrScheme>
    <a:extraClrScheme>
      <a:clrScheme name="BEDROCK 3">
        <a:dk1>
          <a:srgbClr val="000000"/>
        </a:dk1>
        <a:lt1>
          <a:srgbClr val="FFFFFF"/>
        </a:lt1>
        <a:dk2>
          <a:srgbClr val="000000"/>
        </a:dk2>
        <a:lt2>
          <a:srgbClr val="868686"/>
        </a:lt2>
        <a:accent1>
          <a:srgbClr val="969696"/>
        </a:accent1>
        <a:accent2>
          <a:srgbClr val="5F5F5F"/>
        </a:accent2>
        <a:accent3>
          <a:srgbClr val="FFFFFF"/>
        </a:accent3>
        <a:accent4>
          <a:srgbClr val="000000"/>
        </a:accent4>
        <a:accent5>
          <a:srgbClr val="C9C9C9"/>
        </a:accent5>
        <a:accent6>
          <a:srgbClr val="555555"/>
        </a:accent6>
        <a:hlink>
          <a:srgbClr val="EAEAEA"/>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3414</TotalTime>
  <Words>1777</Words>
  <Application>Microsoft Office PowerPoint</Application>
  <PresentationFormat>On-screen Show (4:3)</PresentationFormat>
  <Paragraphs>140</Paragraphs>
  <Slides>26</Slides>
  <Notes>5</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26</vt:i4>
      </vt:variant>
    </vt:vector>
  </HeadingPairs>
  <TitlesOfParts>
    <vt:vector size="39" baseType="lpstr">
      <vt:lpstr>Arial</vt:lpstr>
      <vt:lpstr>Wingdings 2</vt:lpstr>
      <vt:lpstr>Calibri</vt:lpstr>
      <vt:lpstr>Aharoni</vt:lpstr>
      <vt:lpstr>Times New Roman</vt:lpstr>
      <vt:lpstr>Arial Black</vt:lpstr>
      <vt:lpstr>Franklin Gothic Medium</vt:lpstr>
      <vt:lpstr>Franklin Gothic Medium Cond</vt:lpstr>
      <vt:lpstr>Franklin Gothic Book</vt:lpstr>
      <vt:lpstr>Technic</vt:lpstr>
      <vt:lpstr>BEDROCK</vt:lpstr>
      <vt:lpstr>1_BEDROCK</vt:lpstr>
      <vt:lpstr>1_Technic</vt:lpstr>
      <vt:lpstr>Is Modern Dancing Acceptable Entertainment For The Christian?</vt:lpstr>
      <vt:lpstr>Examples of Bible Dancing</vt:lpstr>
      <vt:lpstr>Examples</vt:lpstr>
      <vt:lpstr>Examples</vt:lpstr>
      <vt:lpstr>Benjamin Franklin</vt:lpstr>
      <vt:lpstr>Does not justify religious dancing today</vt:lpstr>
      <vt:lpstr>Other Examples</vt:lpstr>
      <vt:lpstr>Dancing is Lascivious            1 John 2:15-17</vt:lpstr>
      <vt:lpstr>Dancing is Lascivious            1 John 2:15-17</vt:lpstr>
      <vt:lpstr>Other Examples</vt:lpstr>
      <vt:lpstr>Modern Dance Is Worldly</vt:lpstr>
      <vt:lpstr>Galatians 5:19</vt:lpstr>
      <vt:lpstr>Defining “Lewdness”</vt:lpstr>
      <vt:lpstr>Defining “Lewdness”</vt:lpstr>
      <vt:lpstr>Mark 7:20-23</vt:lpstr>
      <vt:lpstr>Ephesians 4:17-20</vt:lpstr>
      <vt:lpstr>“Lewdness”</vt:lpstr>
      <vt:lpstr>“Lewdness”</vt:lpstr>
      <vt:lpstr>Romans 13:11-14</vt:lpstr>
      <vt:lpstr>Questions</vt:lpstr>
      <vt:lpstr>Questions</vt:lpstr>
      <vt:lpstr>Questions</vt:lpstr>
      <vt:lpstr>An Admonition…</vt:lpstr>
      <vt:lpstr>Why Preach On Topics Like Dancing?</vt:lpstr>
      <vt:lpstr>Why Preach On Topics Like Dancing?</vt:lpstr>
      <vt:lpstr>Why Preach On Topics Like Dancing?</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Modern Mixed Dancing Acceptable For The Christian?</dc:title>
  <dc:creator>Steven J. Wallace</dc:creator>
  <cp:lastModifiedBy>Steven J. Wallace</cp:lastModifiedBy>
  <cp:revision>62</cp:revision>
  <dcterms:created xsi:type="dcterms:W3CDTF">2013-04-01T16:43:13Z</dcterms:created>
  <dcterms:modified xsi:type="dcterms:W3CDTF">2013-04-06T20:38:58Z</dcterms:modified>
</cp:coreProperties>
</file>